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embeddedFontLst>
    <p:embeddedFont>
      <p:font typeface="Merriweather Light"/>
      <p:regular r:id="rId31"/>
      <p:bold r:id="rId32"/>
      <p:italic r:id="rId33"/>
      <p:boldItalic r:id="rId34"/>
    </p:embeddedFont>
    <p:embeddedFont>
      <p:font typeface="GFS Didot"/>
      <p:regular r:id="rId35"/>
    </p:embeddedFont>
    <p:embeddedFont>
      <p:font typeface="Jost"/>
      <p:regular r:id="rId36"/>
      <p:bold r:id="rId37"/>
      <p:italic r:id="rId38"/>
      <p:boldItalic r:id="rId39"/>
    </p:embeddedFont>
    <p:embeddedFont>
      <p:font typeface="Manrope"/>
      <p:regular r:id="rId40"/>
      <p:bold r:id="rId41"/>
    </p:embeddedFont>
    <p:embeddedFont>
      <p:font typeface="Pacifico"/>
      <p:regular r:id="rId42"/>
    </p:embeddedFont>
    <p:embeddedFont>
      <p:font typeface="Be Vietnam Pro Thin"/>
      <p:regular r:id="rId43"/>
      <p:bold r:id="rId44"/>
      <p:italic r:id="rId45"/>
      <p:boldItalic r:id="rId46"/>
    </p:embeddedFont>
    <p:embeddedFont>
      <p:font typeface="Manrope Light"/>
      <p:regular r:id="rId47"/>
      <p:bold r:id="rId48"/>
    </p:embeddedFont>
    <p:embeddedFont>
      <p:font typeface="Petit Formal Script"/>
      <p:regular r:id="rId49"/>
    </p:embeddedFont>
    <p:embeddedFont>
      <p:font typeface="Anonymous Pro"/>
      <p:regular r:id="rId50"/>
      <p:bold r:id="rId51"/>
      <p:italic r:id="rId52"/>
      <p:boldItalic r:id="rId53"/>
    </p:embeddedFont>
    <p:embeddedFont>
      <p:font typeface="Be Vietnam Pro"/>
      <p:regular r:id="rId54"/>
      <p:bold r:id="rId55"/>
      <p:italic r:id="rId56"/>
      <p:boldItalic r:id="rId57"/>
    </p:embeddedFont>
    <p:embeddedFont>
      <p:font typeface="Merriweather"/>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Manrope-regular.fntdata"/><Relationship Id="rId42" Type="http://schemas.openxmlformats.org/officeDocument/2006/relationships/font" Target="fonts/Pacifico-regular.fntdata"/><Relationship Id="rId41" Type="http://schemas.openxmlformats.org/officeDocument/2006/relationships/font" Target="fonts/Manrope-bold.fntdata"/><Relationship Id="rId44" Type="http://schemas.openxmlformats.org/officeDocument/2006/relationships/font" Target="fonts/BeVietnamProThin-bold.fntdata"/><Relationship Id="rId43" Type="http://schemas.openxmlformats.org/officeDocument/2006/relationships/font" Target="fonts/BeVietnamProThin-regular.fntdata"/><Relationship Id="rId46" Type="http://schemas.openxmlformats.org/officeDocument/2006/relationships/font" Target="fonts/BeVietnamProThin-boldItalic.fntdata"/><Relationship Id="rId45" Type="http://schemas.openxmlformats.org/officeDocument/2006/relationships/font" Target="fonts/BeVietnamProThin-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ManropeLight-bold.fntdata"/><Relationship Id="rId47" Type="http://schemas.openxmlformats.org/officeDocument/2006/relationships/font" Target="fonts/ManropeLight-regular.fntdata"/><Relationship Id="rId49" Type="http://schemas.openxmlformats.org/officeDocument/2006/relationships/font" Target="fonts/PetitFormalScript-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erriweatherLight-regular.fntdata"/><Relationship Id="rId30" Type="http://schemas.openxmlformats.org/officeDocument/2006/relationships/slide" Target="slides/slide26.xml"/><Relationship Id="rId33" Type="http://schemas.openxmlformats.org/officeDocument/2006/relationships/font" Target="fonts/MerriweatherLight-italic.fntdata"/><Relationship Id="rId32" Type="http://schemas.openxmlformats.org/officeDocument/2006/relationships/font" Target="fonts/MerriweatherLight-bold.fntdata"/><Relationship Id="rId35" Type="http://schemas.openxmlformats.org/officeDocument/2006/relationships/font" Target="fonts/GFSDidot-regular.fntdata"/><Relationship Id="rId34" Type="http://schemas.openxmlformats.org/officeDocument/2006/relationships/font" Target="fonts/MerriweatherLight-boldItalic.fntdata"/><Relationship Id="rId37" Type="http://schemas.openxmlformats.org/officeDocument/2006/relationships/font" Target="fonts/Jost-bold.fntdata"/><Relationship Id="rId36" Type="http://schemas.openxmlformats.org/officeDocument/2006/relationships/font" Target="fonts/Jost-regular.fntdata"/><Relationship Id="rId39" Type="http://schemas.openxmlformats.org/officeDocument/2006/relationships/font" Target="fonts/Jost-boldItalic.fntdata"/><Relationship Id="rId38" Type="http://schemas.openxmlformats.org/officeDocument/2006/relationships/font" Target="fonts/Jost-italic.fntdata"/><Relationship Id="rId61" Type="http://schemas.openxmlformats.org/officeDocument/2006/relationships/font" Target="fonts/Merriweather-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Merriweather-italic.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AnonymousPro-bold.fntdata"/><Relationship Id="rId50" Type="http://schemas.openxmlformats.org/officeDocument/2006/relationships/font" Target="fonts/AnonymousPro-regular.fntdata"/><Relationship Id="rId53" Type="http://schemas.openxmlformats.org/officeDocument/2006/relationships/font" Target="fonts/AnonymousPro-boldItalic.fntdata"/><Relationship Id="rId52" Type="http://schemas.openxmlformats.org/officeDocument/2006/relationships/font" Target="fonts/AnonymousPro-italic.fntdata"/><Relationship Id="rId11" Type="http://schemas.openxmlformats.org/officeDocument/2006/relationships/slide" Target="slides/slide7.xml"/><Relationship Id="rId55" Type="http://schemas.openxmlformats.org/officeDocument/2006/relationships/font" Target="fonts/BeVietnamPro-bold.fntdata"/><Relationship Id="rId10" Type="http://schemas.openxmlformats.org/officeDocument/2006/relationships/slide" Target="slides/slide6.xml"/><Relationship Id="rId54" Type="http://schemas.openxmlformats.org/officeDocument/2006/relationships/font" Target="fonts/BeVietnamPro-regular.fntdata"/><Relationship Id="rId13" Type="http://schemas.openxmlformats.org/officeDocument/2006/relationships/slide" Target="slides/slide9.xml"/><Relationship Id="rId57" Type="http://schemas.openxmlformats.org/officeDocument/2006/relationships/font" Target="fonts/BeVietnamPro-boldItalic.fntdata"/><Relationship Id="rId12" Type="http://schemas.openxmlformats.org/officeDocument/2006/relationships/slide" Target="slides/slide8.xml"/><Relationship Id="rId56" Type="http://schemas.openxmlformats.org/officeDocument/2006/relationships/font" Target="fonts/BeVietnamPro-italic.fntdata"/><Relationship Id="rId15" Type="http://schemas.openxmlformats.org/officeDocument/2006/relationships/slide" Target="slides/slide11.xml"/><Relationship Id="rId59" Type="http://schemas.openxmlformats.org/officeDocument/2006/relationships/font" Target="fonts/Merriweather-bold.fntdata"/><Relationship Id="rId14" Type="http://schemas.openxmlformats.org/officeDocument/2006/relationships/slide" Target="slides/slide10.xml"/><Relationship Id="rId58" Type="http://schemas.openxmlformats.org/officeDocument/2006/relationships/font" Target="fonts/Merriweather-regular.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9" name="Shape 3459"/>
        <p:cNvGrpSpPr/>
        <p:nvPr/>
      </p:nvGrpSpPr>
      <p:grpSpPr>
        <a:xfrm>
          <a:off x="0" y="0"/>
          <a:ext cx="0" cy="0"/>
          <a:chOff x="0" y="0"/>
          <a:chExt cx="0" cy="0"/>
        </a:xfrm>
      </p:grpSpPr>
      <p:sp>
        <p:nvSpPr>
          <p:cNvPr id="3460" name="Google Shape;3460;g161c4e7b74d_0_24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1" name="Google Shape;3461;g161c4e7b74d_0_24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Biên soạn: Phạm Huy Lâm (K16)</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Kiểm duyệt: Hà Văn Thảo (giảng viên)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4" name="Shape 4204"/>
        <p:cNvGrpSpPr/>
        <p:nvPr/>
      </p:nvGrpSpPr>
      <p:grpSpPr>
        <a:xfrm>
          <a:off x="0" y="0"/>
          <a:ext cx="0" cy="0"/>
          <a:chOff x="0" y="0"/>
          <a:chExt cx="0" cy="0"/>
        </a:xfrm>
      </p:grpSpPr>
      <p:sp>
        <p:nvSpPr>
          <p:cNvPr id="4205" name="Google Shape;4205;g294618b1a1c_0_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6" name="Google Shape;4206;g294618b1a1c_0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5" name="Shape 4215"/>
        <p:cNvGrpSpPr/>
        <p:nvPr/>
      </p:nvGrpSpPr>
      <p:grpSpPr>
        <a:xfrm>
          <a:off x="0" y="0"/>
          <a:ext cx="0" cy="0"/>
          <a:chOff x="0" y="0"/>
          <a:chExt cx="0" cy="0"/>
        </a:xfrm>
      </p:grpSpPr>
      <p:sp>
        <p:nvSpPr>
          <p:cNvPr id="4216" name="Google Shape;4216;g294618b1a1c_0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7" name="Google Shape;4217;g294618b1a1c_0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6" name="Shape 4226"/>
        <p:cNvGrpSpPr/>
        <p:nvPr/>
      </p:nvGrpSpPr>
      <p:grpSpPr>
        <a:xfrm>
          <a:off x="0" y="0"/>
          <a:ext cx="0" cy="0"/>
          <a:chOff x="0" y="0"/>
          <a:chExt cx="0" cy="0"/>
        </a:xfrm>
      </p:grpSpPr>
      <p:sp>
        <p:nvSpPr>
          <p:cNvPr id="4227" name="Google Shape;4227;g294618b1a1c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8" name="Google Shape;4228;g294618b1a1c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4" name="Shape 4294"/>
        <p:cNvGrpSpPr/>
        <p:nvPr/>
      </p:nvGrpSpPr>
      <p:grpSpPr>
        <a:xfrm>
          <a:off x="0" y="0"/>
          <a:ext cx="0" cy="0"/>
          <a:chOff x="0" y="0"/>
          <a:chExt cx="0" cy="0"/>
        </a:xfrm>
      </p:grpSpPr>
      <p:sp>
        <p:nvSpPr>
          <p:cNvPr id="4295" name="Google Shape;4295;g294618b1a1c_0_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6" name="Google Shape;4296;g294618b1a1c_0_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Chia bài tập thành 3 task nhỏ:</a:t>
            </a:r>
            <a:endParaRPr/>
          </a:p>
          <a:p>
            <a:pPr indent="-298450" lvl="0" marL="457200" rtl="0" algn="l">
              <a:spcBef>
                <a:spcPts val="0"/>
              </a:spcBef>
              <a:spcAft>
                <a:spcPts val="0"/>
              </a:spcAft>
              <a:buSzPts val="1100"/>
              <a:buChar char="-"/>
            </a:pPr>
            <a:r>
              <a:rPr b="1" lang="en"/>
              <a:t>Task 1</a:t>
            </a:r>
            <a:r>
              <a:rPr lang="en"/>
              <a:t>:(5p) Tạo một mảng có kích thước n = 20 với mỗi phần tử được generate từ hàm random (phân phối chuẩn)</a:t>
            </a:r>
            <a:endParaRPr/>
          </a:p>
          <a:p>
            <a:pPr indent="-298450" lvl="0" marL="457200" rtl="0" algn="l">
              <a:spcBef>
                <a:spcPts val="0"/>
              </a:spcBef>
              <a:spcAft>
                <a:spcPts val="0"/>
              </a:spcAft>
              <a:buSzPts val="1100"/>
              <a:buChar char="-"/>
            </a:pPr>
            <a:r>
              <a:rPr b="1" lang="en"/>
              <a:t>Task 2</a:t>
            </a:r>
            <a:r>
              <a:rPr lang="en"/>
              <a:t>: (7-8p) Chèn biến </a:t>
            </a:r>
            <a:r>
              <a:rPr b="1" lang="en"/>
              <a:t>comp</a:t>
            </a:r>
            <a:r>
              <a:rPr lang="en"/>
              <a:t> vào hàm linearSearch và kiểm tra thử số bước thực hiện trên một mảng vừa có được từ Task 1.</a:t>
            </a:r>
            <a:endParaRPr/>
          </a:p>
          <a:p>
            <a:pPr indent="-298450" lvl="0" marL="457200" rtl="0" algn="l">
              <a:spcBef>
                <a:spcPts val="0"/>
              </a:spcBef>
              <a:spcAft>
                <a:spcPts val="0"/>
              </a:spcAft>
              <a:buSzPts val="1100"/>
              <a:buChar char="-"/>
            </a:pPr>
            <a:r>
              <a:rPr b="1" lang="en"/>
              <a:t>Task 3</a:t>
            </a:r>
            <a:r>
              <a:rPr lang="en"/>
              <a:t>: (10p) Sinh mảng kích thước 20 phần tử </a:t>
            </a:r>
            <a:r>
              <a:rPr b="1" lang="en"/>
              <a:t>k</a:t>
            </a:r>
            <a:r>
              <a:rPr lang="en"/>
              <a:t> lần. Mỗi lần tính số comp. Tổng hợp tất cả </a:t>
            </a:r>
            <a:r>
              <a:rPr b="1" lang="en"/>
              <a:t>comp</a:t>
            </a:r>
            <a:r>
              <a:rPr lang="en"/>
              <a:t> qua k lần sinh mảng vào một bảng tần số.</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1" name="Shape 4301"/>
        <p:cNvGrpSpPr/>
        <p:nvPr/>
      </p:nvGrpSpPr>
      <p:grpSpPr>
        <a:xfrm>
          <a:off x="0" y="0"/>
          <a:ext cx="0" cy="0"/>
          <a:chOff x="0" y="0"/>
          <a:chExt cx="0" cy="0"/>
        </a:xfrm>
      </p:grpSpPr>
      <p:sp>
        <p:nvSpPr>
          <p:cNvPr id="4302" name="Google Shape;4302;g294618b1a1c_0_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3" name="Google Shape;4303;g294618b1a1c_0_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8" name="Shape 4308"/>
        <p:cNvGrpSpPr/>
        <p:nvPr/>
      </p:nvGrpSpPr>
      <p:grpSpPr>
        <a:xfrm>
          <a:off x="0" y="0"/>
          <a:ext cx="0" cy="0"/>
          <a:chOff x="0" y="0"/>
          <a:chExt cx="0" cy="0"/>
        </a:xfrm>
      </p:grpSpPr>
      <p:sp>
        <p:nvSpPr>
          <p:cNvPr id="4309" name="Google Shape;4309;g294618b1a1c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0" name="Google Shape;4310;g294618b1a1c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5" name="Shape 4315"/>
        <p:cNvGrpSpPr/>
        <p:nvPr/>
      </p:nvGrpSpPr>
      <p:grpSpPr>
        <a:xfrm>
          <a:off x="0" y="0"/>
          <a:ext cx="0" cy="0"/>
          <a:chOff x="0" y="0"/>
          <a:chExt cx="0" cy="0"/>
        </a:xfrm>
      </p:grpSpPr>
      <p:sp>
        <p:nvSpPr>
          <p:cNvPr id="4316" name="Google Shape;4316;g294618b1a1c_0_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7" name="Google Shape;4317;g294618b1a1c_0_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2" name="Shape 4322"/>
        <p:cNvGrpSpPr/>
        <p:nvPr/>
      </p:nvGrpSpPr>
      <p:grpSpPr>
        <a:xfrm>
          <a:off x="0" y="0"/>
          <a:ext cx="0" cy="0"/>
          <a:chOff x="0" y="0"/>
          <a:chExt cx="0" cy="0"/>
        </a:xfrm>
      </p:grpSpPr>
      <p:sp>
        <p:nvSpPr>
          <p:cNvPr id="4323" name="Google Shape;4323;g2946ca335d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4" name="Google Shape;4324;g2946ca335d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2" name="Shape 4592"/>
        <p:cNvGrpSpPr/>
        <p:nvPr/>
      </p:nvGrpSpPr>
      <p:grpSpPr>
        <a:xfrm>
          <a:off x="0" y="0"/>
          <a:ext cx="0" cy="0"/>
          <a:chOff x="0" y="0"/>
          <a:chExt cx="0" cy="0"/>
        </a:xfrm>
      </p:grpSpPr>
      <p:sp>
        <p:nvSpPr>
          <p:cNvPr id="4593" name="Google Shape;4593;g2946ca335df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4" name="Google Shape;4594;g2946ca335df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9" name="Shape 4599"/>
        <p:cNvGrpSpPr/>
        <p:nvPr/>
      </p:nvGrpSpPr>
      <p:grpSpPr>
        <a:xfrm>
          <a:off x="0" y="0"/>
          <a:ext cx="0" cy="0"/>
          <a:chOff x="0" y="0"/>
          <a:chExt cx="0" cy="0"/>
        </a:xfrm>
      </p:grpSpPr>
      <p:sp>
        <p:nvSpPr>
          <p:cNvPr id="4600" name="Google Shape;4600;g294db29ff3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1" name="Google Shape;4601;g294db29ff3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8" name="Shape 3648"/>
        <p:cNvGrpSpPr/>
        <p:nvPr/>
      </p:nvGrpSpPr>
      <p:grpSpPr>
        <a:xfrm>
          <a:off x="0" y="0"/>
          <a:ext cx="0" cy="0"/>
          <a:chOff x="0" y="0"/>
          <a:chExt cx="0" cy="0"/>
        </a:xfrm>
      </p:grpSpPr>
      <p:sp>
        <p:nvSpPr>
          <p:cNvPr id="3649" name="Google Shape;3649;g293fa5eead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0" name="Google Shape;3650;g293fa5eead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6" name="Shape 4606"/>
        <p:cNvGrpSpPr/>
        <p:nvPr/>
      </p:nvGrpSpPr>
      <p:grpSpPr>
        <a:xfrm>
          <a:off x="0" y="0"/>
          <a:ext cx="0" cy="0"/>
          <a:chOff x="0" y="0"/>
          <a:chExt cx="0" cy="0"/>
        </a:xfrm>
      </p:grpSpPr>
      <p:sp>
        <p:nvSpPr>
          <p:cNvPr id="4607" name="Google Shape;4607;g2946ca335df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8" name="Google Shape;4608;g2946ca335df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4" name="Shape 4614"/>
        <p:cNvGrpSpPr/>
        <p:nvPr/>
      </p:nvGrpSpPr>
      <p:grpSpPr>
        <a:xfrm>
          <a:off x="0" y="0"/>
          <a:ext cx="0" cy="0"/>
          <a:chOff x="0" y="0"/>
          <a:chExt cx="0" cy="0"/>
        </a:xfrm>
      </p:grpSpPr>
      <p:sp>
        <p:nvSpPr>
          <p:cNvPr id="4615" name="Google Shape;4615;g294db29ff3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6" name="Google Shape;4616;g294db29ff3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1" name="Shape 4621"/>
        <p:cNvGrpSpPr/>
        <p:nvPr/>
      </p:nvGrpSpPr>
      <p:grpSpPr>
        <a:xfrm>
          <a:off x="0" y="0"/>
          <a:ext cx="0" cy="0"/>
          <a:chOff x="0" y="0"/>
          <a:chExt cx="0" cy="0"/>
        </a:xfrm>
      </p:grpSpPr>
      <p:sp>
        <p:nvSpPr>
          <p:cNvPr id="4622" name="Google Shape;4622;g38bea628fc6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3" name="Google Shape;4623;g38bea628fc6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8" name="Shape 4628"/>
        <p:cNvGrpSpPr/>
        <p:nvPr/>
      </p:nvGrpSpPr>
      <p:grpSpPr>
        <a:xfrm>
          <a:off x="0" y="0"/>
          <a:ext cx="0" cy="0"/>
          <a:chOff x="0" y="0"/>
          <a:chExt cx="0" cy="0"/>
        </a:xfrm>
      </p:grpSpPr>
      <p:sp>
        <p:nvSpPr>
          <p:cNvPr id="4629" name="Google Shape;4629;g38bea628fc6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0" name="Google Shape;4630;g38bea628fc6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5" name="Shape 4635"/>
        <p:cNvGrpSpPr/>
        <p:nvPr/>
      </p:nvGrpSpPr>
      <p:grpSpPr>
        <a:xfrm>
          <a:off x="0" y="0"/>
          <a:ext cx="0" cy="0"/>
          <a:chOff x="0" y="0"/>
          <a:chExt cx="0" cy="0"/>
        </a:xfrm>
      </p:grpSpPr>
      <p:sp>
        <p:nvSpPr>
          <p:cNvPr id="4636" name="Google Shape;4636;g38bea628fc6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7" name="Google Shape;4637;g38bea628fc6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2" name="Shape 4642"/>
        <p:cNvGrpSpPr/>
        <p:nvPr/>
      </p:nvGrpSpPr>
      <p:grpSpPr>
        <a:xfrm>
          <a:off x="0" y="0"/>
          <a:ext cx="0" cy="0"/>
          <a:chOff x="0" y="0"/>
          <a:chExt cx="0" cy="0"/>
        </a:xfrm>
      </p:grpSpPr>
      <p:sp>
        <p:nvSpPr>
          <p:cNvPr id="4643" name="Google Shape;4643;g38bea628fc6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4" name="Google Shape;4644;g38bea628fc6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9" name="Shape 4649"/>
        <p:cNvGrpSpPr/>
        <p:nvPr/>
      </p:nvGrpSpPr>
      <p:grpSpPr>
        <a:xfrm>
          <a:off x="0" y="0"/>
          <a:ext cx="0" cy="0"/>
          <a:chOff x="0" y="0"/>
          <a:chExt cx="0" cy="0"/>
        </a:xfrm>
      </p:grpSpPr>
      <p:sp>
        <p:nvSpPr>
          <p:cNvPr id="4650" name="Google Shape;4650;g294db29ff3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1" name="Google Shape;4651;g294db29ff3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1" name="Shape 3761"/>
        <p:cNvGrpSpPr/>
        <p:nvPr/>
      </p:nvGrpSpPr>
      <p:grpSpPr>
        <a:xfrm>
          <a:off x="0" y="0"/>
          <a:ext cx="0" cy="0"/>
          <a:chOff x="0" y="0"/>
          <a:chExt cx="0" cy="0"/>
        </a:xfrm>
      </p:grpSpPr>
      <p:sp>
        <p:nvSpPr>
          <p:cNvPr id="3762" name="Google Shape;3762;g1003d90df7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3" name="Google Shape;3763;g1003d90df7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5" name="Shape 3825"/>
        <p:cNvGrpSpPr/>
        <p:nvPr/>
      </p:nvGrpSpPr>
      <p:grpSpPr>
        <a:xfrm>
          <a:off x="0" y="0"/>
          <a:ext cx="0" cy="0"/>
          <a:chOff x="0" y="0"/>
          <a:chExt cx="0" cy="0"/>
        </a:xfrm>
      </p:grpSpPr>
      <p:sp>
        <p:nvSpPr>
          <p:cNvPr id="3826" name="Google Shape;3826;g294618b1a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7" name="Google Shape;3827;g294618b1a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5" name="Shape 4095"/>
        <p:cNvGrpSpPr/>
        <p:nvPr/>
      </p:nvGrpSpPr>
      <p:grpSpPr>
        <a:xfrm>
          <a:off x="0" y="0"/>
          <a:ext cx="0" cy="0"/>
          <a:chOff x="0" y="0"/>
          <a:chExt cx="0" cy="0"/>
        </a:xfrm>
      </p:grpSpPr>
      <p:sp>
        <p:nvSpPr>
          <p:cNvPr id="4096" name="Google Shape;4096;g294618b1a1c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7" name="Google Shape;4097;g294618b1a1c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3" name="Shape 4103"/>
        <p:cNvGrpSpPr/>
        <p:nvPr/>
      </p:nvGrpSpPr>
      <p:grpSpPr>
        <a:xfrm>
          <a:off x="0" y="0"/>
          <a:ext cx="0" cy="0"/>
          <a:chOff x="0" y="0"/>
          <a:chExt cx="0" cy="0"/>
        </a:xfrm>
      </p:grpSpPr>
      <p:sp>
        <p:nvSpPr>
          <p:cNvPr id="4104" name="Google Shape;4104;g294618b1a1c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5" name="Google Shape;4105;g294618b1a1c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0" name="Shape 4110"/>
        <p:cNvGrpSpPr/>
        <p:nvPr/>
      </p:nvGrpSpPr>
      <p:grpSpPr>
        <a:xfrm>
          <a:off x="0" y="0"/>
          <a:ext cx="0" cy="0"/>
          <a:chOff x="0" y="0"/>
          <a:chExt cx="0" cy="0"/>
        </a:xfrm>
      </p:grpSpPr>
      <p:sp>
        <p:nvSpPr>
          <p:cNvPr id="4111" name="Google Shape;4111;g294618b1a1c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2" name="Google Shape;4112;g294618b1a1c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4" name="Shape 4184"/>
        <p:cNvGrpSpPr/>
        <p:nvPr/>
      </p:nvGrpSpPr>
      <p:grpSpPr>
        <a:xfrm>
          <a:off x="0" y="0"/>
          <a:ext cx="0" cy="0"/>
          <a:chOff x="0" y="0"/>
          <a:chExt cx="0" cy="0"/>
        </a:xfrm>
      </p:grpSpPr>
      <p:sp>
        <p:nvSpPr>
          <p:cNvPr id="4185" name="Google Shape;4185;gad36770f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6" name="Google Shape;4186;gad36770f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Chú ý đặt lệnh srand(time(0))  chỉ 1 lần trong hàm main, nếu không hàm sẽ sinh mảng giống nhau y hệt.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3" name="Shape 4193"/>
        <p:cNvGrpSpPr/>
        <p:nvPr/>
      </p:nvGrpSpPr>
      <p:grpSpPr>
        <a:xfrm>
          <a:off x="0" y="0"/>
          <a:ext cx="0" cy="0"/>
          <a:chOff x="0" y="0"/>
          <a:chExt cx="0" cy="0"/>
        </a:xfrm>
      </p:grpSpPr>
      <p:sp>
        <p:nvSpPr>
          <p:cNvPr id="4194" name="Google Shape;4194;g294618b1a1c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5" name="Google Shape;4195;g294618b1a1c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idx="1" type="subTitle"/>
          </p:nvPr>
        </p:nvSpPr>
        <p:spPr>
          <a:xfrm rot="-504">
            <a:off x="2524950" y="3596141"/>
            <a:ext cx="4094100" cy="468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type="ctrTitle"/>
          </p:nvPr>
        </p:nvSpPr>
        <p:spPr>
          <a:xfrm>
            <a:off x="1941350" y="1084888"/>
            <a:ext cx="5261700" cy="252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b="1" sz="5000">
                <a:latin typeface="Petit Formal Script"/>
                <a:ea typeface="Petit Formal Script"/>
                <a:cs typeface="Petit Formal Script"/>
                <a:sym typeface="Petit Formal Script"/>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12" name="Google Shape;12;p2"/>
          <p:cNvGrpSpPr/>
          <p:nvPr/>
        </p:nvGrpSpPr>
        <p:grpSpPr>
          <a:xfrm>
            <a:off x="184673" y="-366743"/>
            <a:ext cx="9168616" cy="5848313"/>
            <a:chOff x="184673" y="-366743"/>
            <a:chExt cx="9168616" cy="5848313"/>
          </a:xfrm>
        </p:grpSpPr>
        <p:grpSp>
          <p:nvGrpSpPr>
            <p:cNvPr id="13" name="Google Shape;13;p2"/>
            <p:cNvGrpSpPr/>
            <p:nvPr/>
          </p:nvGrpSpPr>
          <p:grpSpPr>
            <a:xfrm>
              <a:off x="3114279" y="4411558"/>
              <a:ext cx="791278" cy="914616"/>
              <a:chOff x="6538254" y="3028146"/>
              <a:chExt cx="791278" cy="914616"/>
            </a:xfrm>
          </p:grpSpPr>
          <p:sp>
            <p:nvSpPr>
              <p:cNvPr id="14" name="Google Shape;14;p2"/>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2"/>
            <p:cNvGrpSpPr/>
            <p:nvPr/>
          </p:nvGrpSpPr>
          <p:grpSpPr>
            <a:xfrm rot="-9538070">
              <a:off x="6957581" y="-120185"/>
              <a:ext cx="216859" cy="546293"/>
              <a:chOff x="1696320" y="1930080"/>
              <a:chExt cx="216854" cy="546281"/>
            </a:xfrm>
          </p:grpSpPr>
          <p:sp>
            <p:nvSpPr>
              <p:cNvPr id="25" name="Google Shape;25;p2"/>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774940" y="-366743"/>
              <a:ext cx="1147488" cy="1123620"/>
              <a:chOff x="4733815" y="1730132"/>
              <a:chExt cx="1147488" cy="1123620"/>
            </a:xfrm>
          </p:grpSpPr>
          <p:sp>
            <p:nvSpPr>
              <p:cNvPr id="29" name="Google Shape;29;p2"/>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 name="Google Shape;38;p2"/>
            <p:cNvGrpSpPr/>
            <p:nvPr/>
          </p:nvGrpSpPr>
          <p:grpSpPr>
            <a:xfrm>
              <a:off x="184673" y="1186432"/>
              <a:ext cx="590285" cy="801408"/>
              <a:chOff x="8044861" y="4131245"/>
              <a:chExt cx="590285" cy="801408"/>
            </a:xfrm>
          </p:grpSpPr>
          <p:sp>
            <p:nvSpPr>
              <p:cNvPr id="39" name="Google Shape;39;p2"/>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 name="Google Shape;44;p2"/>
            <p:cNvGrpSpPr/>
            <p:nvPr/>
          </p:nvGrpSpPr>
          <p:grpSpPr>
            <a:xfrm>
              <a:off x="7834653" y="-72425"/>
              <a:ext cx="461630" cy="927121"/>
              <a:chOff x="6791228" y="1599925"/>
              <a:chExt cx="461630" cy="927121"/>
            </a:xfrm>
          </p:grpSpPr>
          <p:sp>
            <p:nvSpPr>
              <p:cNvPr id="45" name="Google Shape;45;p2"/>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2"/>
            <p:cNvGrpSpPr/>
            <p:nvPr/>
          </p:nvGrpSpPr>
          <p:grpSpPr>
            <a:xfrm>
              <a:off x="6119965" y="4477837"/>
              <a:ext cx="1029913" cy="1003733"/>
              <a:chOff x="8062715" y="2982812"/>
              <a:chExt cx="1029913" cy="1003733"/>
            </a:xfrm>
          </p:grpSpPr>
          <p:sp>
            <p:nvSpPr>
              <p:cNvPr id="49" name="Google Shape;49;p2"/>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 name="Google Shape;61;p2"/>
            <p:cNvGrpSpPr/>
            <p:nvPr/>
          </p:nvGrpSpPr>
          <p:grpSpPr>
            <a:xfrm>
              <a:off x="8367872" y="198399"/>
              <a:ext cx="985417" cy="1106869"/>
              <a:chOff x="1237810" y="3563249"/>
              <a:chExt cx="985417" cy="1106869"/>
            </a:xfrm>
          </p:grpSpPr>
          <p:sp>
            <p:nvSpPr>
              <p:cNvPr id="62" name="Google Shape;62;p2"/>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2"/>
            <p:cNvGrpSpPr/>
            <p:nvPr/>
          </p:nvGrpSpPr>
          <p:grpSpPr>
            <a:xfrm>
              <a:off x="7852459" y="4411555"/>
              <a:ext cx="426015" cy="459033"/>
              <a:chOff x="2173334" y="3012855"/>
              <a:chExt cx="426015" cy="459033"/>
            </a:xfrm>
          </p:grpSpPr>
          <p:sp>
            <p:nvSpPr>
              <p:cNvPr id="98" name="Google Shape;98;p2"/>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 name="Google Shape;101;p2"/>
            <p:cNvGrpSpPr/>
            <p:nvPr/>
          </p:nvGrpSpPr>
          <p:grpSpPr>
            <a:xfrm>
              <a:off x="8121217" y="1308948"/>
              <a:ext cx="1192379" cy="1332369"/>
              <a:chOff x="2507604" y="3527223"/>
              <a:chExt cx="1192379" cy="1332369"/>
            </a:xfrm>
          </p:grpSpPr>
          <p:sp>
            <p:nvSpPr>
              <p:cNvPr id="102" name="Google Shape;102;p2"/>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 name="Google Shape;107;p2"/>
            <p:cNvGrpSpPr/>
            <p:nvPr/>
          </p:nvGrpSpPr>
          <p:grpSpPr>
            <a:xfrm>
              <a:off x="2576447" y="4633776"/>
              <a:ext cx="385018" cy="553783"/>
              <a:chOff x="2283660" y="1820989"/>
              <a:chExt cx="385018" cy="553783"/>
            </a:xfrm>
          </p:grpSpPr>
          <p:sp>
            <p:nvSpPr>
              <p:cNvPr id="108" name="Google Shape;108;p2"/>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2"/>
            <p:cNvSpPr/>
            <p:nvPr/>
          </p:nvSpPr>
          <p:spPr>
            <a:xfrm>
              <a:off x="8346782" y="4248431"/>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rot="4232604">
              <a:off x="1154483" y="455952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rot="-7331114">
              <a:off x="7463642" y="16468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rot="9213018">
              <a:off x="1054692" y="78913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2"/>
            <p:cNvGrpSpPr/>
            <p:nvPr/>
          </p:nvGrpSpPr>
          <p:grpSpPr>
            <a:xfrm rot="9425462">
              <a:off x="6326510" y="-19315"/>
              <a:ext cx="385049" cy="553829"/>
              <a:chOff x="2283660" y="1820989"/>
              <a:chExt cx="385018" cy="553783"/>
            </a:xfrm>
          </p:grpSpPr>
          <p:sp>
            <p:nvSpPr>
              <p:cNvPr id="122" name="Google Shape;122;p2"/>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 name="Google Shape;131;p2"/>
            <p:cNvGrpSpPr/>
            <p:nvPr/>
          </p:nvGrpSpPr>
          <p:grpSpPr>
            <a:xfrm rot="5737778">
              <a:off x="868728" y="1310264"/>
              <a:ext cx="426025" cy="459044"/>
              <a:chOff x="2173334" y="3012855"/>
              <a:chExt cx="426015" cy="459033"/>
            </a:xfrm>
          </p:grpSpPr>
          <p:sp>
            <p:nvSpPr>
              <p:cNvPr id="132" name="Google Shape;132;p2"/>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2"/>
            <p:cNvSpPr/>
            <p:nvPr/>
          </p:nvSpPr>
          <p:spPr>
            <a:xfrm>
              <a:off x="467050" y="10203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3312150" y="1983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564663" y="35060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2217675" y="5181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7720450" y="48475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1718900" y="49240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8121225" y="39829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8346775" y="12371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6119975" y="3698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3151275" y="43832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04" name="Shape 1004"/>
        <p:cNvGrpSpPr/>
        <p:nvPr/>
      </p:nvGrpSpPr>
      <p:grpSpPr>
        <a:xfrm>
          <a:off x="0" y="0"/>
          <a:ext cx="0" cy="0"/>
          <a:chOff x="0" y="0"/>
          <a:chExt cx="0" cy="0"/>
        </a:xfrm>
      </p:grpSpPr>
      <p:sp>
        <p:nvSpPr>
          <p:cNvPr id="1005" name="Google Shape;1005;p11"/>
          <p:cNvSpPr txBox="1"/>
          <p:nvPr>
            <p:ph idx="1" type="subTitle"/>
          </p:nvPr>
        </p:nvSpPr>
        <p:spPr>
          <a:xfrm>
            <a:off x="2420400" y="3098238"/>
            <a:ext cx="4304100" cy="440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06" name="Google Shape;1006;p11"/>
          <p:cNvSpPr txBox="1"/>
          <p:nvPr>
            <p:ph hasCustomPrompt="1" type="title"/>
          </p:nvPr>
        </p:nvSpPr>
        <p:spPr>
          <a:xfrm rot="373">
            <a:off x="1804676" y="1605150"/>
            <a:ext cx="5535300" cy="1455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grpSp>
        <p:nvGrpSpPr>
          <p:cNvPr id="1007" name="Google Shape;1007;p11"/>
          <p:cNvGrpSpPr/>
          <p:nvPr/>
        </p:nvGrpSpPr>
        <p:grpSpPr>
          <a:xfrm>
            <a:off x="-169586" y="-419993"/>
            <a:ext cx="9585788" cy="5850213"/>
            <a:chOff x="-169586" y="-419993"/>
            <a:chExt cx="9585788" cy="5850213"/>
          </a:xfrm>
        </p:grpSpPr>
        <p:grpSp>
          <p:nvGrpSpPr>
            <p:cNvPr id="1008" name="Google Shape;1008;p11"/>
            <p:cNvGrpSpPr/>
            <p:nvPr/>
          </p:nvGrpSpPr>
          <p:grpSpPr>
            <a:xfrm>
              <a:off x="7641829" y="4306733"/>
              <a:ext cx="791278" cy="914616"/>
              <a:chOff x="6538254" y="3028146"/>
              <a:chExt cx="791278" cy="914616"/>
            </a:xfrm>
          </p:grpSpPr>
          <p:sp>
            <p:nvSpPr>
              <p:cNvPr id="1009" name="Google Shape;1009;p11"/>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1"/>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1"/>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1"/>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1"/>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1"/>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1"/>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1"/>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1"/>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1"/>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11"/>
            <p:cNvGrpSpPr/>
            <p:nvPr/>
          </p:nvGrpSpPr>
          <p:grpSpPr>
            <a:xfrm>
              <a:off x="-169586" y="3683679"/>
              <a:ext cx="959633" cy="642679"/>
              <a:chOff x="3514214" y="3195454"/>
              <a:chExt cx="959633" cy="642679"/>
            </a:xfrm>
          </p:grpSpPr>
          <p:sp>
            <p:nvSpPr>
              <p:cNvPr id="1020" name="Google Shape;1020;p11"/>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1"/>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1"/>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1"/>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11"/>
            <p:cNvGrpSpPr/>
            <p:nvPr/>
          </p:nvGrpSpPr>
          <p:grpSpPr>
            <a:xfrm>
              <a:off x="201808" y="2854580"/>
              <a:ext cx="216854" cy="546281"/>
              <a:chOff x="1696320" y="1930080"/>
              <a:chExt cx="216854" cy="546281"/>
            </a:xfrm>
          </p:grpSpPr>
          <p:sp>
            <p:nvSpPr>
              <p:cNvPr id="1025" name="Google Shape;1025;p11"/>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1"/>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1"/>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11"/>
            <p:cNvGrpSpPr/>
            <p:nvPr/>
          </p:nvGrpSpPr>
          <p:grpSpPr>
            <a:xfrm>
              <a:off x="2366740" y="-419993"/>
              <a:ext cx="1147488" cy="1123620"/>
              <a:chOff x="4733815" y="1730132"/>
              <a:chExt cx="1147488" cy="1123620"/>
            </a:xfrm>
          </p:grpSpPr>
          <p:sp>
            <p:nvSpPr>
              <p:cNvPr id="1029" name="Google Shape;1029;p11"/>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1"/>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1"/>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1"/>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1"/>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1"/>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1"/>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1"/>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1"/>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11"/>
            <p:cNvGrpSpPr/>
            <p:nvPr/>
          </p:nvGrpSpPr>
          <p:grpSpPr>
            <a:xfrm>
              <a:off x="5508340" y="4426487"/>
              <a:ext cx="1029913" cy="1003733"/>
              <a:chOff x="8062715" y="2982812"/>
              <a:chExt cx="1029913" cy="1003733"/>
            </a:xfrm>
          </p:grpSpPr>
          <p:sp>
            <p:nvSpPr>
              <p:cNvPr id="1039" name="Google Shape;1039;p11"/>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1"/>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1"/>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1"/>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1"/>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1"/>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1"/>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1"/>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1"/>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1"/>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1"/>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1"/>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11"/>
            <p:cNvGrpSpPr/>
            <p:nvPr/>
          </p:nvGrpSpPr>
          <p:grpSpPr>
            <a:xfrm>
              <a:off x="8430785" y="1953874"/>
              <a:ext cx="985417" cy="1106869"/>
              <a:chOff x="1237810" y="3563249"/>
              <a:chExt cx="985417" cy="1106869"/>
            </a:xfrm>
          </p:grpSpPr>
          <p:sp>
            <p:nvSpPr>
              <p:cNvPr id="1052" name="Google Shape;1052;p11"/>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1"/>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1"/>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1"/>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1"/>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1"/>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1"/>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1"/>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1"/>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1"/>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1"/>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1"/>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1"/>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1"/>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1"/>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1"/>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1"/>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1"/>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1"/>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1"/>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1"/>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1"/>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1"/>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1"/>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1"/>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1"/>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1"/>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1"/>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1"/>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1"/>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1"/>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1"/>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1"/>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1"/>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1"/>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11"/>
            <p:cNvGrpSpPr/>
            <p:nvPr/>
          </p:nvGrpSpPr>
          <p:grpSpPr>
            <a:xfrm>
              <a:off x="6867835" y="4322526"/>
              <a:ext cx="385018" cy="553783"/>
              <a:chOff x="2283660" y="1820989"/>
              <a:chExt cx="385018" cy="553783"/>
            </a:xfrm>
          </p:grpSpPr>
          <p:sp>
            <p:nvSpPr>
              <p:cNvPr id="1088" name="Google Shape;1088;p11"/>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1"/>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1"/>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1"/>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1"/>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1"/>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1"/>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1"/>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1"/>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 name="Google Shape;1097;p11"/>
            <p:cNvSpPr/>
            <p:nvPr/>
          </p:nvSpPr>
          <p:spPr>
            <a:xfrm>
              <a:off x="3898432" y="4772181"/>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1"/>
            <p:cNvSpPr/>
            <p:nvPr/>
          </p:nvSpPr>
          <p:spPr>
            <a:xfrm rot="4232604">
              <a:off x="6491058" y="116646"/>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1"/>
            <p:cNvSpPr/>
            <p:nvPr/>
          </p:nvSpPr>
          <p:spPr>
            <a:xfrm rot="-7331114">
              <a:off x="8638429" y="1535957"/>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1"/>
            <p:cNvSpPr/>
            <p:nvPr/>
          </p:nvSpPr>
          <p:spPr>
            <a:xfrm rot="9213018">
              <a:off x="259942" y="117198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1"/>
            <p:cNvSpPr/>
            <p:nvPr/>
          </p:nvSpPr>
          <p:spPr>
            <a:xfrm>
              <a:off x="4362175" y="49070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1"/>
            <p:cNvSpPr/>
            <p:nvPr/>
          </p:nvSpPr>
          <p:spPr>
            <a:xfrm>
              <a:off x="7339975" y="48289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1"/>
            <p:cNvSpPr/>
            <p:nvPr/>
          </p:nvSpPr>
          <p:spPr>
            <a:xfrm>
              <a:off x="8726250" y="33582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1"/>
            <p:cNvSpPr/>
            <p:nvPr/>
          </p:nvSpPr>
          <p:spPr>
            <a:xfrm>
              <a:off x="8902188" y="7986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1"/>
            <p:cNvSpPr/>
            <p:nvPr/>
          </p:nvSpPr>
          <p:spPr>
            <a:xfrm>
              <a:off x="5580625" y="1965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1"/>
            <p:cNvSpPr/>
            <p:nvPr/>
          </p:nvSpPr>
          <p:spPr>
            <a:xfrm>
              <a:off x="508150" y="33582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1"/>
            <p:cNvSpPr/>
            <p:nvPr/>
          </p:nvSpPr>
          <p:spPr>
            <a:xfrm>
              <a:off x="201800" y="15622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 name="Google Shape;1108;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09" name="Shape 1109"/>
        <p:cNvGrpSpPr/>
        <p:nvPr/>
      </p:nvGrpSpPr>
      <p:grpSpPr>
        <a:xfrm>
          <a:off x="0" y="0"/>
          <a:ext cx="0" cy="0"/>
          <a:chOff x="0" y="0"/>
          <a:chExt cx="0" cy="0"/>
        </a:xfrm>
      </p:grpSpPr>
      <p:sp>
        <p:nvSpPr>
          <p:cNvPr id="1110" name="Google Shape;1110;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111" name="Shape 1111"/>
        <p:cNvGrpSpPr/>
        <p:nvPr/>
      </p:nvGrpSpPr>
      <p:grpSpPr>
        <a:xfrm>
          <a:off x="0" y="0"/>
          <a:ext cx="0" cy="0"/>
          <a:chOff x="0" y="0"/>
          <a:chExt cx="0" cy="0"/>
        </a:xfrm>
      </p:grpSpPr>
      <p:sp>
        <p:nvSpPr>
          <p:cNvPr id="1112" name="Google Shape;1112;p13"/>
          <p:cNvSpPr txBox="1"/>
          <p:nvPr>
            <p:ph hasCustomPrompt="1" type="title"/>
          </p:nvPr>
        </p:nvSpPr>
        <p:spPr>
          <a:xfrm rot="1921">
            <a:off x="814687" y="1279376"/>
            <a:ext cx="2147100" cy="1020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3000"/>
              <a:buNone/>
              <a:defRPr sz="6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13" name="Google Shape;1113;p13"/>
          <p:cNvSpPr txBox="1"/>
          <p:nvPr>
            <p:ph idx="1" type="subTitle"/>
          </p:nvPr>
        </p:nvSpPr>
        <p:spPr>
          <a:xfrm>
            <a:off x="814663" y="2351835"/>
            <a:ext cx="21471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4" name="Google Shape;1114;p13"/>
          <p:cNvSpPr txBox="1"/>
          <p:nvPr>
            <p:ph hasCustomPrompt="1" idx="2" type="title"/>
          </p:nvPr>
        </p:nvSpPr>
        <p:spPr>
          <a:xfrm rot="1921">
            <a:off x="814687" y="2928127"/>
            <a:ext cx="2147100" cy="1020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3000"/>
              <a:buNone/>
              <a:defRPr sz="6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15" name="Google Shape;1115;p13"/>
          <p:cNvSpPr txBox="1"/>
          <p:nvPr>
            <p:ph idx="3" type="subTitle"/>
          </p:nvPr>
        </p:nvSpPr>
        <p:spPr>
          <a:xfrm>
            <a:off x="814663" y="4000800"/>
            <a:ext cx="21471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6" name="Google Shape;1116;p13"/>
          <p:cNvSpPr txBox="1"/>
          <p:nvPr>
            <p:ph hasCustomPrompt="1" idx="4" type="title"/>
          </p:nvPr>
        </p:nvSpPr>
        <p:spPr>
          <a:xfrm rot="1441">
            <a:off x="6182237" y="1279400"/>
            <a:ext cx="2147100" cy="1020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3000"/>
              <a:buNone/>
              <a:defRPr sz="6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17" name="Google Shape;1117;p13"/>
          <p:cNvSpPr txBox="1"/>
          <p:nvPr>
            <p:ph idx="5" type="subTitle"/>
          </p:nvPr>
        </p:nvSpPr>
        <p:spPr>
          <a:xfrm>
            <a:off x="6182238" y="2351835"/>
            <a:ext cx="21471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8" name="Google Shape;1118;p13"/>
          <p:cNvSpPr txBox="1"/>
          <p:nvPr>
            <p:ph hasCustomPrompt="1" idx="6" type="title"/>
          </p:nvPr>
        </p:nvSpPr>
        <p:spPr>
          <a:xfrm rot="1441">
            <a:off x="6182237" y="2928172"/>
            <a:ext cx="2147100" cy="1020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3000"/>
              <a:buNone/>
              <a:defRPr sz="6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19" name="Google Shape;1119;p13"/>
          <p:cNvSpPr txBox="1"/>
          <p:nvPr>
            <p:ph idx="7" type="subTitle"/>
          </p:nvPr>
        </p:nvSpPr>
        <p:spPr>
          <a:xfrm>
            <a:off x="6182238" y="4000800"/>
            <a:ext cx="21471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0" name="Google Shape;1120;p13"/>
          <p:cNvSpPr txBox="1"/>
          <p:nvPr>
            <p:ph idx="8" type="subTitle"/>
          </p:nvPr>
        </p:nvSpPr>
        <p:spPr>
          <a:xfrm>
            <a:off x="814663" y="1722025"/>
            <a:ext cx="2147100" cy="78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1121" name="Google Shape;1121;p13"/>
          <p:cNvSpPr txBox="1"/>
          <p:nvPr>
            <p:ph idx="9" type="subTitle"/>
          </p:nvPr>
        </p:nvSpPr>
        <p:spPr>
          <a:xfrm>
            <a:off x="6182238" y="1722025"/>
            <a:ext cx="2147100" cy="78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1122" name="Google Shape;1122;p13"/>
          <p:cNvSpPr txBox="1"/>
          <p:nvPr>
            <p:ph idx="13" type="subTitle"/>
          </p:nvPr>
        </p:nvSpPr>
        <p:spPr>
          <a:xfrm>
            <a:off x="6182238" y="3371775"/>
            <a:ext cx="2147100" cy="78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1123" name="Google Shape;1123;p13"/>
          <p:cNvSpPr txBox="1"/>
          <p:nvPr>
            <p:ph idx="14" type="subTitle"/>
          </p:nvPr>
        </p:nvSpPr>
        <p:spPr>
          <a:xfrm>
            <a:off x="814688" y="3371775"/>
            <a:ext cx="2147100" cy="78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1124" name="Google Shape;1124;p13"/>
          <p:cNvSpPr txBox="1"/>
          <p:nvPr>
            <p:ph idx="15"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125" name="Google Shape;1125;p13"/>
          <p:cNvGrpSpPr/>
          <p:nvPr/>
        </p:nvGrpSpPr>
        <p:grpSpPr>
          <a:xfrm>
            <a:off x="-323306" y="152031"/>
            <a:ext cx="10121767" cy="5000252"/>
            <a:chOff x="-323306" y="152031"/>
            <a:chExt cx="10121767" cy="5000252"/>
          </a:xfrm>
        </p:grpSpPr>
        <p:grpSp>
          <p:nvGrpSpPr>
            <p:cNvPr id="1126" name="Google Shape;1126;p13"/>
            <p:cNvGrpSpPr/>
            <p:nvPr/>
          </p:nvGrpSpPr>
          <p:grpSpPr>
            <a:xfrm>
              <a:off x="-144961" y="4509604"/>
              <a:ext cx="959633" cy="642679"/>
              <a:chOff x="3514214" y="3195454"/>
              <a:chExt cx="959633" cy="642679"/>
            </a:xfrm>
          </p:grpSpPr>
          <p:sp>
            <p:nvSpPr>
              <p:cNvPr id="1127" name="Google Shape;1127;p13"/>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3"/>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3"/>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3"/>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13"/>
            <p:cNvGrpSpPr/>
            <p:nvPr/>
          </p:nvGrpSpPr>
          <p:grpSpPr>
            <a:xfrm>
              <a:off x="94723" y="1389145"/>
              <a:ext cx="590285" cy="801408"/>
              <a:chOff x="8044861" y="4131245"/>
              <a:chExt cx="590285" cy="801408"/>
            </a:xfrm>
          </p:grpSpPr>
          <p:sp>
            <p:nvSpPr>
              <p:cNvPr id="1132" name="Google Shape;1132;p13"/>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3"/>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3"/>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3"/>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3"/>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13"/>
            <p:cNvGrpSpPr/>
            <p:nvPr/>
          </p:nvGrpSpPr>
          <p:grpSpPr>
            <a:xfrm rot="-3922352">
              <a:off x="-310089" y="631055"/>
              <a:ext cx="1289893" cy="856741"/>
              <a:chOff x="7726039" y="1895510"/>
              <a:chExt cx="1289945" cy="856775"/>
            </a:xfrm>
          </p:grpSpPr>
          <p:sp>
            <p:nvSpPr>
              <p:cNvPr id="1138" name="Google Shape;1138;p13"/>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3"/>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3"/>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3"/>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3"/>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3"/>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3"/>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3"/>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3"/>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3"/>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3"/>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3"/>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3"/>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3"/>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3"/>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3"/>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3"/>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3"/>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3"/>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3"/>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3"/>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3"/>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3"/>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3"/>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3"/>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3"/>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3"/>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3"/>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3"/>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3"/>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3"/>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3"/>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13"/>
            <p:cNvGrpSpPr/>
            <p:nvPr/>
          </p:nvGrpSpPr>
          <p:grpSpPr>
            <a:xfrm>
              <a:off x="8551403" y="3964475"/>
              <a:ext cx="461630" cy="927121"/>
              <a:chOff x="6791228" y="1599925"/>
              <a:chExt cx="461630" cy="927121"/>
            </a:xfrm>
          </p:grpSpPr>
          <p:sp>
            <p:nvSpPr>
              <p:cNvPr id="1171" name="Google Shape;1171;p13"/>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3"/>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3"/>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13"/>
            <p:cNvGrpSpPr/>
            <p:nvPr/>
          </p:nvGrpSpPr>
          <p:grpSpPr>
            <a:xfrm>
              <a:off x="121859" y="3949530"/>
              <a:ext cx="426015" cy="459033"/>
              <a:chOff x="2173334" y="3012855"/>
              <a:chExt cx="426015" cy="459033"/>
            </a:xfrm>
          </p:grpSpPr>
          <p:sp>
            <p:nvSpPr>
              <p:cNvPr id="1175" name="Google Shape;1175;p13"/>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3"/>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3"/>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13"/>
            <p:cNvGrpSpPr/>
            <p:nvPr/>
          </p:nvGrpSpPr>
          <p:grpSpPr>
            <a:xfrm>
              <a:off x="8589710" y="3285989"/>
              <a:ext cx="385018" cy="553783"/>
              <a:chOff x="2283660" y="1820989"/>
              <a:chExt cx="385018" cy="553783"/>
            </a:xfrm>
          </p:grpSpPr>
          <p:sp>
            <p:nvSpPr>
              <p:cNvPr id="1179" name="Google Shape;1179;p13"/>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3"/>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3"/>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3"/>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3"/>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3"/>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3"/>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3"/>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3"/>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13"/>
            <p:cNvGrpSpPr/>
            <p:nvPr/>
          </p:nvGrpSpPr>
          <p:grpSpPr>
            <a:xfrm rot="3089539">
              <a:off x="8194328" y="645385"/>
              <a:ext cx="1577855" cy="828099"/>
              <a:chOff x="350375" y="2608781"/>
              <a:chExt cx="1577905" cy="828125"/>
            </a:xfrm>
          </p:grpSpPr>
          <p:sp>
            <p:nvSpPr>
              <p:cNvPr id="1189" name="Google Shape;1189;p13"/>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3"/>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3"/>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3"/>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3"/>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3"/>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3"/>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3"/>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3"/>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3"/>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3"/>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3"/>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 name="Google Shape;1201;p13"/>
            <p:cNvSpPr/>
            <p:nvPr/>
          </p:nvSpPr>
          <p:spPr>
            <a:xfrm>
              <a:off x="8276645" y="184281"/>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3"/>
            <p:cNvSpPr/>
            <p:nvPr/>
          </p:nvSpPr>
          <p:spPr>
            <a:xfrm rot="4232604">
              <a:off x="120495" y="353742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3"/>
            <p:cNvSpPr/>
            <p:nvPr/>
          </p:nvSpPr>
          <p:spPr>
            <a:xfrm rot="-7331114">
              <a:off x="8673092" y="172088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3"/>
            <p:cNvSpPr/>
            <p:nvPr/>
          </p:nvSpPr>
          <p:spPr>
            <a:xfrm rot="9213018">
              <a:off x="674229" y="18428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3"/>
            <p:cNvSpPr/>
            <p:nvPr/>
          </p:nvSpPr>
          <p:spPr>
            <a:xfrm>
              <a:off x="505275" y="36190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3"/>
            <p:cNvSpPr/>
            <p:nvPr/>
          </p:nvSpPr>
          <p:spPr>
            <a:xfrm>
              <a:off x="270975" y="23518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3"/>
            <p:cNvSpPr/>
            <p:nvPr/>
          </p:nvSpPr>
          <p:spPr>
            <a:xfrm>
              <a:off x="8697100" y="16117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3"/>
            <p:cNvSpPr/>
            <p:nvPr/>
          </p:nvSpPr>
          <p:spPr>
            <a:xfrm>
              <a:off x="993025" y="48096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3"/>
            <p:cNvSpPr/>
            <p:nvPr/>
          </p:nvSpPr>
          <p:spPr>
            <a:xfrm>
              <a:off x="8494900" y="48522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 name="Google Shape;1210;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11" name="Shape 1211"/>
        <p:cNvGrpSpPr/>
        <p:nvPr/>
      </p:nvGrpSpPr>
      <p:grpSpPr>
        <a:xfrm>
          <a:off x="0" y="0"/>
          <a:ext cx="0" cy="0"/>
          <a:chOff x="0" y="0"/>
          <a:chExt cx="0" cy="0"/>
        </a:xfrm>
      </p:grpSpPr>
      <p:sp>
        <p:nvSpPr>
          <p:cNvPr id="1212" name="Google Shape;1212;p14"/>
          <p:cNvSpPr txBox="1"/>
          <p:nvPr>
            <p:ph type="title"/>
          </p:nvPr>
        </p:nvSpPr>
        <p:spPr>
          <a:xfrm rot="-868">
            <a:off x="2790150" y="3130147"/>
            <a:ext cx="3563700" cy="462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800"/>
              <a:buNone/>
              <a:defRPr sz="2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13" name="Google Shape;1213;p14"/>
          <p:cNvSpPr txBox="1"/>
          <p:nvPr>
            <p:ph idx="1" type="subTitle"/>
          </p:nvPr>
        </p:nvSpPr>
        <p:spPr>
          <a:xfrm>
            <a:off x="1342800" y="1550913"/>
            <a:ext cx="6458400" cy="153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30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1214" name="Google Shape;1214;p14"/>
          <p:cNvGrpSpPr/>
          <p:nvPr/>
        </p:nvGrpSpPr>
        <p:grpSpPr>
          <a:xfrm rot="10800000">
            <a:off x="1912920" y="4248254"/>
            <a:ext cx="1192379" cy="1332369"/>
            <a:chOff x="2507604" y="3527223"/>
            <a:chExt cx="1192379" cy="1332369"/>
          </a:xfrm>
        </p:grpSpPr>
        <p:sp>
          <p:nvSpPr>
            <p:cNvPr id="1215" name="Google Shape;1215;p14"/>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4"/>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4"/>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4"/>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4"/>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14"/>
          <p:cNvGrpSpPr/>
          <p:nvPr/>
        </p:nvGrpSpPr>
        <p:grpSpPr>
          <a:xfrm>
            <a:off x="-137173" y="-380099"/>
            <a:ext cx="9816213" cy="5913638"/>
            <a:chOff x="-137173" y="-380099"/>
            <a:chExt cx="9816213" cy="5913638"/>
          </a:xfrm>
        </p:grpSpPr>
        <p:grpSp>
          <p:nvGrpSpPr>
            <p:cNvPr id="1221" name="Google Shape;1221;p14"/>
            <p:cNvGrpSpPr/>
            <p:nvPr/>
          </p:nvGrpSpPr>
          <p:grpSpPr>
            <a:xfrm rot="10800000">
              <a:off x="8547547" y="-44941"/>
              <a:ext cx="791278" cy="914616"/>
              <a:chOff x="6538254" y="3028146"/>
              <a:chExt cx="791278" cy="914616"/>
            </a:xfrm>
          </p:grpSpPr>
          <p:sp>
            <p:nvSpPr>
              <p:cNvPr id="1222" name="Google Shape;1222;p14"/>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4"/>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4"/>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4"/>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4"/>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4"/>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4"/>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4"/>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4"/>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4"/>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14"/>
            <p:cNvGrpSpPr/>
            <p:nvPr/>
          </p:nvGrpSpPr>
          <p:grpSpPr>
            <a:xfrm rot="10800000">
              <a:off x="8238907" y="3737038"/>
              <a:ext cx="959633" cy="642679"/>
              <a:chOff x="3514214" y="3195454"/>
              <a:chExt cx="959633" cy="642679"/>
            </a:xfrm>
          </p:grpSpPr>
          <p:sp>
            <p:nvSpPr>
              <p:cNvPr id="1233" name="Google Shape;1233;p14"/>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4"/>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4"/>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4"/>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14"/>
            <p:cNvGrpSpPr/>
            <p:nvPr/>
          </p:nvGrpSpPr>
          <p:grpSpPr>
            <a:xfrm rot="10800000">
              <a:off x="4015880" y="-117340"/>
              <a:ext cx="216854" cy="546281"/>
              <a:chOff x="1696320" y="1930080"/>
              <a:chExt cx="216854" cy="546281"/>
            </a:xfrm>
          </p:grpSpPr>
          <p:sp>
            <p:nvSpPr>
              <p:cNvPr id="1238" name="Google Shape;1238;p14"/>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4"/>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4"/>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14"/>
            <p:cNvGrpSpPr/>
            <p:nvPr/>
          </p:nvGrpSpPr>
          <p:grpSpPr>
            <a:xfrm rot="10800000">
              <a:off x="7585201" y="4409919"/>
              <a:ext cx="1147488" cy="1123620"/>
              <a:chOff x="4733815" y="1730132"/>
              <a:chExt cx="1147488" cy="1123620"/>
            </a:xfrm>
          </p:grpSpPr>
          <p:sp>
            <p:nvSpPr>
              <p:cNvPr id="1242" name="Google Shape;1242;p14"/>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4"/>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4"/>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4"/>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4"/>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4"/>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4"/>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4"/>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4"/>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14"/>
            <p:cNvGrpSpPr/>
            <p:nvPr/>
          </p:nvGrpSpPr>
          <p:grpSpPr>
            <a:xfrm rot="10800000">
              <a:off x="8389095" y="1268511"/>
              <a:ext cx="1289945" cy="856775"/>
              <a:chOff x="7726039" y="1895510"/>
              <a:chExt cx="1289945" cy="856775"/>
            </a:xfrm>
          </p:grpSpPr>
          <p:sp>
            <p:nvSpPr>
              <p:cNvPr id="1252" name="Google Shape;1252;p14"/>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4"/>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4"/>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4"/>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4"/>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4"/>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4"/>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4"/>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4"/>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4"/>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4"/>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4"/>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4"/>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4"/>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4"/>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4"/>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4"/>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4"/>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4"/>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4"/>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4"/>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4"/>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4"/>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4"/>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4"/>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4"/>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4"/>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4"/>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4"/>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4"/>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4"/>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4"/>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14"/>
            <p:cNvGrpSpPr/>
            <p:nvPr/>
          </p:nvGrpSpPr>
          <p:grpSpPr>
            <a:xfrm rot="10800000">
              <a:off x="2855750" y="-380099"/>
              <a:ext cx="1029913" cy="1003733"/>
              <a:chOff x="8062715" y="2982812"/>
              <a:chExt cx="1029913" cy="1003733"/>
            </a:xfrm>
          </p:grpSpPr>
          <p:sp>
            <p:nvSpPr>
              <p:cNvPr id="1285" name="Google Shape;1285;p14"/>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4"/>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4"/>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4"/>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4"/>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4"/>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4"/>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4"/>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4"/>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4"/>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4"/>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4"/>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14"/>
            <p:cNvGrpSpPr/>
            <p:nvPr/>
          </p:nvGrpSpPr>
          <p:grpSpPr>
            <a:xfrm rot="10800000">
              <a:off x="-137173" y="3568103"/>
              <a:ext cx="985417" cy="1106869"/>
              <a:chOff x="1237810" y="3563249"/>
              <a:chExt cx="985417" cy="1106869"/>
            </a:xfrm>
          </p:grpSpPr>
          <p:sp>
            <p:nvSpPr>
              <p:cNvPr id="1298" name="Google Shape;1298;p14"/>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4"/>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4"/>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4"/>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4"/>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4"/>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4"/>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4"/>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4"/>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4"/>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4"/>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4"/>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4"/>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4"/>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4"/>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4"/>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4"/>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4"/>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4"/>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4"/>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4"/>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4"/>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4"/>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4"/>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4"/>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4"/>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4"/>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4"/>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4"/>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4"/>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4"/>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4"/>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4"/>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4"/>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4"/>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14"/>
            <p:cNvGrpSpPr/>
            <p:nvPr/>
          </p:nvGrpSpPr>
          <p:grpSpPr>
            <a:xfrm rot="10800000">
              <a:off x="224530" y="2169057"/>
              <a:ext cx="426015" cy="459033"/>
              <a:chOff x="2173334" y="3012855"/>
              <a:chExt cx="426015" cy="459033"/>
            </a:xfrm>
          </p:grpSpPr>
          <p:sp>
            <p:nvSpPr>
              <p:cNvPr id="1334" name="Google Shape;1334;p14"/>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4"/>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4"/>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14"/>
            <p:cNvGrpSpPr/>
            <p:nvPr/>
          </p:nvGrpSpPr>
          <p:grpSpPr>
            <a:xfrm rot="10800000">
              <a:off x="8347676" y="2990712"/>
              <a:ext cx="385018" cy="553783"/>
              <a:chOff x="2283660" y="1820989"/>
              <a:chExt cx="385018" cy="553783"/>
            </a:xfrm>
          </p:grpSpPr>
          <p:sp>
            <p:nvSpPr>
              <p:cNvPr id="1338" name="Google Shape;1338;p14"/>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4"/>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4"/>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4"/>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4"/>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4"/>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4"/>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4"/>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4"/>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 name="Google Shape;1347;p14"/>
            <p:cNvSpPr/>
            <p:nvPr/>
          </p:nvSpPr>
          <p:spPr>
            <a:xfrm>
              <a:off x="8321657" y="91365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4"/>
            <p:cNvSpPr/>
            <p:nvPr/>
          </p:nvSpPr>
          <p:spPr>
            <a:xfrm rot="4232604">
              <a:off x="7875758" y="402922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4"/>
            <p:cNvSpPr/>
            <p:nvPr/>
          </p:nvSpPr>
          <p:spPr>
            <a:xfrm rot="-7331114">
              <a:off x="929417" y="256207"/>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4"/>
            <p:cNvSpPr/>
            <p:nvPr/>
          </p:nvSpPr>
          <p:spPr>
            <a:xfrm rot="9213018">
              <a:off x="2646567" y="420071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4"/>
            <p:cNvSpPr/>
            <p:nvPr/>
          </p:nvSpPr>
          <p:spPr>
            <a:xfrm>
              <a:off x="2747425" y="4265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4"/>
            <p:cNvSpPr/>
            <p:nvPr/>
          </p:nvSpPr>
          <p:spPr>
            <a:xfrm>
              <a:off x="5240600" y="1345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4"/>
            <p:cNvSpPr/>
            <p:nvPr/>
          </p:nvSpPr>
          <p:spPr>
            <a:xfrm>
              <a:off x="8321650" y="2368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4"/>
            <p:cNvSpPr/>
            <p:nvPr/>
          </p:nvSpPr>
          <p:spPr>
            <a:xfrm>
              <a:off x="8762075" y="36316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4"/>
            <p:cNvSpPr/>
            <p:nvPr/>
          </p:nvSpPr>
          <p:spPr>
            <a:xfrm>
              <a:off x="8665000" y="10477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4"/>
            <p:cNvSpPr/>
            <p:nvPr/>
          </p:nvSpPr>
          <p:spPr>
            <a:xfrm>
              <a:off x="4072000" y="46749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4"/>
            <p:cNvSpPr/>
            <p:nvPr/>
          </p:nvSpPr>
          <p:spPr>
            <a:xfrm>
              <a:off x="6981500" y="49504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4"/>
            <p:cNvSpPr/>
            <p:nvPr/>
          </p:nvSpPr>
          <p:spPr>
            <a:xfrm>
              <a:off x="203275" y="48133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4"/>
            <p:cNvSpPr/>
            <p:nvPr/>
          </p:nvSpPr>
          <p:spPr>
            <a:xfrm>
              <a:off x="160675" y="27027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 name="Google Shape;1360;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361" name="Shape 1361"/>
        <p:cNvGrpSpPr/>
        <p:nvPr/>
      </p:nvGrpSpPr>
      <p:grpSpPr>
        <a:xfrm>
          <a:off x="0" y="0"/>
          <a:ext cx="0" cy="0"/>
          <a:chOff x="0" y="0"/>
          <a:chExt cx="0" cy="0"/>
        </a:xfrm>
      </p:grpSpPr>
      <p:sp>
        <p:nvSpPr>
          <p:cNvPr id="1362" name="Google Shape;1362;p15"/>
          <p:cNvSpPr txBox="1"/>
          <p:nvPr>
            <p:ph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363" name="Google Shape;1363;p15"/>
          <p:cNvGrpSpPr/>
          <p:nvPr/>
        </p:nvGrpSpPr>
        <p:grpSpPr>
          <a:xfrm>
            <a:off x="-519435" y="-309032"/>
            <a:ext cx="10340672" cy="6182899"/>
            <a:chOff x="-519435" y="-309032"/>
            <a:chExt cx="10340672" cy="6182899"/>
          </a:xfrm>
        </p:grpSpPr>
        <p:grpSp>
          <p:nvGrpSpPr>
            <p:cNvPr id="1364" name="Google Shape;1364;p15"/>
            <p:cNvGrpSpPr/>
            <p:nvPr/>
          </p:nvGrpSpPr>
          <p:grpSpPr>
            <a:xfrm>
              <a:off x="-163221" y="4285371"/>
              <a:ext cx="791278" cy="914616"/>
              <a:chOff x="6538254" y="3028146"/>
              <a:chExt cx="791278" cy="914616"/>
            </a:xfrm>
          </p:grpSpPr>
          <p:sp>
            <p:nvSpPr>
              <p:cNvPr id="1365" name="Google Shape;1365;p15"/>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5"/>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5"/>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5"/>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5"/>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5"/>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5"/>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5"/>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5"/>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5"/>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15"/>
            <p:cNvGrpSpPr/>
            <p:nvPr/>
          </p:nvGrpSpPr>
          <p:grpSpPr>
            <a:xfrm>
              <a:off x="-479824" y="3410754"/>
              <a:ext cx="959633" cy="642679"/>
              <a:chOff x="3514214" y="3195454"/>
              <a:chExt cx="959633" cy="642679"/>
            </a:xfrm>
          </p:grpSpPr>
          <p:sp>
            <p:nvSpPr>
              <p:cNvPr id="1376" name="Google Shape;1376;p15"/>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5"/>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5"/>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5"/>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15"/>
            <p:cNvGrpSpPr/>
            <p:nvPr/>
          </p:nvGrpSpPr>
          <p:grpSpPr>
            <a:xfrm rot="-6199569">
              <a:off x="7122881" y="-70"/>
              <a:ext cx="216859" cy="546296"/>
              <a:chOff x="1696320" y="1930080"/>
              <a:chExt cx="216854" cy="546281"/>
            </a:xfrm>
          </p:grpSpPr>
          <p:sp>
            <p:nvSpPr>
              <p:cNvPr id="1381" name="Google Shape;1381;p15"/>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5"/>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5"/>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15"/>
            <p:cNvGrpSpPr/>
            <p:nvPr/>
          </p:nvGrpSpPr>
          <p:grpSpPr>
            <a:xfrm>
              <a:off x="-519435" y="177707"/>
              <a:ext cx="1147488" cy="1123620"/>
              <a:chOff x="4733815" y="1730132"/>
              <a:chExt cx="1147488" cy="1123620"/>
            </a:xfrm>
          </p:grpSpPr>
          <p:sp>
            <p:nvSpPr>
              <p:cNvPr id="1385" name="Google Shape;1385;p15"/>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5"/>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5"/>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5"/>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5"/>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5"/>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5"/>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5"/>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5"/>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 name="Google Shape;1394;p15"/>
            <p:cNvGrpSpPr/>
            <p:nvPr/>
          </p:nvGrpSpPr>
          <p:grpSpPr>
            <a:xfrm rot="2396962">
              <a:off x="8515603" y="1635308"/>
              <a:ext cx="963351" cy="1416264"/>
              <a:chOff x="4985808" y="3185926"/>
              <a:chExt cx="963367" cy="1416287"/>
            </a:xfrm>
          </p:grpSpPr>
          <p:sp>
            <p:nvSpPr>
              <p:cNvPr id="1395" name="Google Shape;1395;p15"/>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 name="Google Shape;1396;p15"/>
              <p:cNvGrpSpPr/>
              <p:nvPr/>
            </p:nvGrpSpPr>
            <p:grpSpPr>
              <a:xfrm>
                <a:off x="5201774" y="3185926"/>
                <a:ext cx="535518" cy="1164104"/>
                <a:chOff x="5201774" y="3185926"/>
                <a:chExt cx="535518" cy="1164104"/>
              </a:xfrm>
            </p:grpSpPr>
            <p:sp>
              <p:nvSpPr>
                <p:cNvPr id="1397" name="Google Shape;1397;p15"/>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5"/>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5"/>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5"/>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 name="Google Shape;1401;p15"/>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5"/>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5"/>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5"/>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5"/>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5"/>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5"/>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5"/>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5"/>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5"/>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5"/>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5"/>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5"/>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5"/>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5"/>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5"/>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5"/>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5"/>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5"/>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5"/>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5"/>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5"/>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5"/>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5"/>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5"/>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5"/>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5"/>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5"/>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5"/>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5"/>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5"/>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5"/>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5"/>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5"/>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5"/>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5"/>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5"/>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5"/>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5"/>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5"/>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5"/>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5"/>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5"/>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5"/>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5"/>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5"/>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5"/>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5"/>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5"/>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5"/>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5"/>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5"/>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5"/>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5"/>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5"/>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5"/>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5"/>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5"/>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5"/>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5"/>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5"/>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5"/>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5"/>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5"/>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5"/>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5"/>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15"/>
            <p:cNvGrpSpPr/>
            <p:nvPr/>
          </p:nvGrpSpPr>
          <p:grpSpPr>
            <a:xfrm>
              <a:off x="8598611" y="3290670"/>
              <a:ext cx="590285" cy="801408"/>
              <a:chOff x="8044861" y="4131245"/>
              <a:chExt cx="590285" cy="801408"/>
            </a:xfrm>
          </p:grpSpPr>
          <p:sp>
            <p:nvSpPr>
              <p:cNvPr id="1468" name="Google Shape;1468;p15"/>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5"/>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5"/>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5"/>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5"/>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15"/>
            <p:cNvGrpSpPr/>
            <p:nvPr/>
          </p:nvGrpSpPr>
          <p:grpSpPr>
            <a:xfrm>
              <a:off x="7695914" y="10"/>
              <a:ext cx="1289945" cy="856775"/>
              <a:chOff x="7726039" y="1895510"/>
              <a:chExt cx="1289945" cy="856775"/>
            </a:xfrm>
          </p:grpSpPr>
          <p:sp>
            <p:nvSpPr>
              <p:cNvPr id="1474" name="Google Shape;1474;p15"/>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5"/>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5"/>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5"/>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5"/>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5"/>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5"/>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5"/>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5"/>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5"/>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5"/>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5"/>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5"/>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5"/>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5"/>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5"/>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5"/>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5"/>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5"/>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5"/>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5"/>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5"/>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5"/>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5"/>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5"/>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5"/>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5"/>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5"/>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5"/>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5"/>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5"/>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5"/>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 name="Google Shape;1506;p15"/>
            <p:cNvGrpSpPr/>
            <p:nvPr/>
          </p:nvGrpSpPr>
          <p:grpSpPr>
            <a:xfrm>
              <a:off x="8432091" y="946375"/>
              <a:ext cx="461630" cy="927121"/>
              <a:chOff x="6791228" y="1599925"/>
              <a:chExt cx="461630" cy="927121"/>
            </a:xfrm>
          </p:grpSpPr>
          <p:sp>
            <p:nvSpPr>
              <p:cNvPr id="1507" name="Google Shape;1507;p15"/>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5"/>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5"/>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15"/>
            <p:cNvGrpSpPr/>
            <p:nvPr/>
          </p:nvGrpSpPr>
          <p:grpSpPr>
            <a:xfrm>
              <a:off x="4801253" y="4637062"/>
              <a:ext cx="1029913" cy="1003733"/>
              <a:chOff x="8062715" y="2982812"/>
              <a:chExt cx="1029913" cy="1003733"/>
            </a:xfrm>
          </p:grpSpPr>
          <p:sp>
            <p:nvSpPr>
              <p:cNvPr id="1511" name="Google Shape;1511;p15"/>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5"/>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5"/>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5"/>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5"/>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5"/>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5"/>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5"/>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5"/>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5"/>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5"/>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5"/>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15"/>
            <p:cNvGrpSpPr/>
            <p:nvPr/>
          </p:nvGrpSpPr>
          <p:grpSpPr>
            <a:xfrm>
              <a:off x="167809" y="2800605"/>
              <a:ext cx="426015" cy="459033"/>
              <a:chOff x="2173334" y="3012855"/>
              <a:chExt cx="426015" cy="459033"/>
            </a:xfrm>
          </p:grpSpPr>
          <p:sp>
            <p:nvSpPr>
              <p:cNvPr id="1524" name="Google Shape;1524;p15"/>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5"/>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5"/>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15"/>
            <p:cNvGrpSpPr/>
            <p:nvPr/>
          </p:nvGrpSpPr>
          <p:grpSpPr>
            <a:xfrm>
              <a:off x="7951629" y="4541498"/>
              <a:ext cx="1192379" cy="1332369"/>
              <a:chOff x="2507604" y="3527223"/>
              <a:chExt cx="1192379" cy="1332369"/>
            </a:xfrm>
          </p:grpSpPr>
          <p:sp>
            <p:nvSpPr>
              <p:cNvPr id="1528" name="Google Shape;1528;p15"/>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5"/>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5"/>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5"/>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5"/>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15"/>
            <p:cNvGrpSpPr/>
            <p:nvPr/>
          </p:nvGrpSpPr>
          <p:grpSpPr>
            <a:xfrm>
              <a:off x="813110" y="4769789"/>
              <a:ext cx="385018" cy="553783"/>
              <a:chOff x="2283660" y="1820989"/>
              <a:chExt cx="385018" cy="553783"/>
            </a:xfrm>
          </p:grpSpPr>
          <p:sp>
            <p:nvSpPr>
              <p:cNvPr id="1534" name="Google Shape;1534;p15"/>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5"/>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5"/>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5"/>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5"/>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5"/>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5"/>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5"/>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5"/>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15"/>
            <p:cNvGrpSpPr/>
            <p:nvPr/>
          </p:nvGrpSpPr>
          <p:grpSpPr>
            <a:xfrm flipH="1">
              <a:off x="543175" y="-309032"/>
              <a:ext cx="1577905" cy="828125"/>
              <a:chOff x="350375" y="2608781"/>
              <a:chExt cx="1577905" cy="828125"/>
            </a:xfrm>
          </p:grpSpPr>
          <p:sp>
            <p:nvSpPr>
              <p:cNvPr id="1544" name="Google Shape;1544;p15"/>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5"/>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5"/>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5"/>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5"/>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5"/>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5"/>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5"/>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5"/>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5"/>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5"/>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5"/>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6" name="Google Shape;1556;p15"/>
            <p:cNvSpPr/>
            <p:nvPr/>
          </p:nvSpPr>
          <p:spPr>
            <a:xfrm>
              <a:off x="6401307" y="11690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5"/>
            <p:cNvSpPr/>
            <p:nvPr/>
          </p:nvSpPr>
          <p:spPr>
            <a:xfrm rot="4232604">
              <a:off x="6108583" y="4781233"/>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5"/>
            <p:cNvSpPr/>
            <p:nvPr/>
          </p:nvSpPr>
          <p:spPr>
            <a:xfrm rot="-7331114">
              <a:off x="8553779" y="3165820"/>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5"/>
            <p:cNvSpPr/>
            <p:nvPr/>
          </p:nvSpPr>
          <p:spPr>
            <a:xfrm rot="9213018">
              <a:off x="225942" y="230491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5"/>
            <p:cNvSpPr/>
            <p:nvPr/>
          </p:nvSpPr>
          <p:spPr>
            <a:xfrm>
              <a:off x="479800" y="42045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5"/>
            <p:cNvSpPr/>
            <p:nvPr/>
          </p:nvSpPr>
          <p:spPr>
            <a:xfrm>
              <a:off x="4656550" y="49161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5"/>
            <p:cNvSpPr/>
            <p:nvPr/>
          </p:nvSpPr>
          <p:spPr>
            <a:xfrm>
              <a:off x="359513" y="837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5"/>
            <p:cNvSpPr/>
            <p:nvPr/>
          </p:nvSpPr>
          <p:spPr>
            <a:xfrm>
              <a:off x="6724100" y="1777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5"/>
            <p:cNvSpPr/>
            <p:nvPr/>
          </p:nvSpPr>
          <p:spPr>
            <a:xfrm>
              <a:off x="8872450" y="9463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5"/>
            <p:cNvSpPr/>
            <p:nvPr/>
          </p:nvSpPr>
          <p:spPr>
            <a:xfrm>
              <a:off x="8641600" y="42954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5"/>
            <p:cNvSpPr/>
            <p:nvPr/>
          </p:nvSpPr>
          <p:spPr>
            <a:xfrm>
              <a:off x="5902400" y="47698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5"/>
            <p:cNvSpPr/>
            <p:nvPr/>
          </p:nvSpPr>
          <p:spPr>
            <a:xfrm>
              <a:off x="167800" y="26069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8" name="Google Shape;1568;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_1_1_1_2">
    <p:spTree>
      <p:nvGrpSpPr>
        <p:cNvPr id="1569" name="Shape 1569"/>
        <p:cNvGrpSpPr/>
        <p:nvPr/>
      </p:nvGrpSpPr>
      <p:grpSpPr>
        <a:xfrm>
          <a:off x="0" y="0"/>
          <a:ext cx="0" cy="0"/>
          <a:chOff x="0" y="0"/>
          <a:chExt cx="0" cy="0"/>
        </a:xfrm>
      </p:grpSpPr>
      <p:sp>
        <p:nvSpPr>
          <p:cNvPr id="1570" name="Google Shape;1570;p16"/>
          <p:cNvSpPr txBox="1"/>
          <p:nvPr>
            <p:ph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571" name="Google Shape;1571;p16"/>
          <p:cNvGrpSpPr/>
          <p:nvPr/>
        </p:nvGrpSpPr>
        <p:grpSpPr>
          <a:xfrm>
            <a:off x="-510173" y="-330440"/>
            <a:ext cx="10047900" cy="5926677"/>
            <a:chOff x="-510173" y="-330440"/>
            <a:chExt cx="10047900" cy="5926677"/>
          </a:xfrm>
        </p:grpSpPr>
        <p:grpSp>
          <p:nvGrpSpPr>
            <p:cNvPr id="1572" name="Google Shape;1572;p16"/>
            <p:cNvGrpSpPr/>
            <p:nvPr/>
          </p:nvGrpSpPr>
          <p:grpSpPr>
            <a:xfrm>
              <a:off x="1175566" y="4681621"/>
              <a:ext cx="791278" cy="914616"/>
              <a:chOff x="6538254" y="3028146"/>
              <a:chExt cx="791278" cy="914616"/>
            </a:xfrm>
          </p:grpSpPr>
          <p:sp>
            <p:nvSpPr>
              <p:cNvPr id="1573" name="Google Shape;1573;p16"/>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6"/>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6"/>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6"/>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6"/>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6"/>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6"/>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6"/>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6"/>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6"/>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16"/>
            <p:cNvGrpSpPr/>
            <p:nvPr/>
          </p:nvGrpSpPr>
          <p:grpSpPr>
            <a:xfrm>
              <a:off x="4276" y="4507154"/>
              <a:ext cx="959633" cy="642679"/>
              <a:chOff x="3514214" y="3195454"/>
              <a:chExt cx="959633" cy="642679"/>
            </a:xfrm>
          </p:grpSpPr>
          <p:sp>
            <p:nvSpPr>
              <p:cNvPr id="1584" name="Google Shape;1584;p16"/>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6"/>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6"/>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6"/>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16"/>
            <p:cNvGrpSpPr/>
            <p:nvPr/>
          </p:nvGrpSpPr>
          <p:grpSpPr>
            <a:xfrm rot="-6501966">
              <a:off x="7736846" y="-1042"/>
              <a:ext cx="216862" cy="546303"/>
              <a:chOff x="1696320" y="1930080"/>
              <a:chExt cx="216854" cy="546281"/>
            </a:xfrm>
          </p:grpSpPr>
          <p:sp>
            <p:nvSpPr>
              <p:cNvPr id="1589" name="Google Shape;1589;p16"/>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6"/>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6"/>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16"/>
            <p:cNvGrpSpPr/>
            <p:nvPr/>
          </p:nvGrpSpPr>
          <p:grpSpPr>
            <a:xfrm>
              <a:off x="-510173" y="2628820"/>
              <a:ext cx="1147488" cy="1123620"/>
              <a:chOff x="4733815" y="1730132"/>
              <a:chExt cx="1147488" cy="1123620"/>
            </a:xfrm>
          </p:grpSpPr>
          <p:sp>
            <p:nvSpPr>
              <p:cNvPr id="1593" name="Google Shape;1593;p16"/>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6"/>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6"/>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6"/>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6"/>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6"/>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6"/>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6"/>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6"/>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16"/>
            <p:cNvGrpSpPr/>
            <p:nvPr/>
          </p:nvGrpSpPr>
          <p:grpSpPr>
            <a:xfrm>
              <a:off x="188961" y="-261405"/>
              <a:ext cx="590285" cy="801408"/>
              <a:chOff x="8044861" y="4131245"/>
              <a:chExt cx="590285" cy="801408"/>
            </a:xfrm>
          </p:grpSpPr>
          <p:sp>
            <p:nvSpPr>
              <p:cNvPr id="1603" name="Google Shape;1603;p16"/>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6"/>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6"/>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6"/>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6"/>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16"/>
            <p:cNvGrpSpPr/>
            <p:nvPr/>
          </p:nvGrpSpPr>
          <p:grpSpPr>
            <a:xfrm>
              <a:off x="963889" y="-330440"/>
              <a:ext cx="1289945" cy="856775"/>
              <a:chOff x="7726039" y="1895510"/>
              <a:chExt cx="1289945" cy="856775"/>
            </a:xfrm>
          </p:grpSpPr>
          <p:sp>
            <p:nvSpPr>
              <p:cNvPr id="1609" name="Google Shape;1609;p16"/>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6"/>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6"/>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6"/>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6"/>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6"/>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6"/>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6"/>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6"/>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6"/>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6"/>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6"/>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6"/>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6"/>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6"/>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6"/>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6"/>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6"/>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6"/>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6"/>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6"/>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6"/>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6"/>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6"/>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6"/>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6"/>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6"/>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6"/>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6"/>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6"/>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6"/>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6"/>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 name="Google Shape;1641;p16"/>
            <p:cNvGrpSpPr/>
            <p:nvPr/>
          </p:nvGrpSpPr>
          <p:grpSpPr>
            <a:xfrm>
              <a:off x="8534503" y="1242963"/>
              <a:ext cx="461630" cy="927121"/>
              <a:chOff x="6791228" y="1599925"/>
              <a:chExt cx="461630" cy="927121"/>
            </a:xfrm>
          </p:grpSpPr>
          <p:sp>
            <p:nvSpPr>
              <p:cNvPr id="1642" name="Google Shape;1642;p16"/>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6"/>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6"/>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16"/>
            <p:cNvGrpSpPr/>
            <p:nvPr/>
          </p:nvGrpSpPr>
          <p:grpSpPr>
            <a:xfrm>
              <a:off x="-451385" y="661712"/>
              <a:ext cx="1029913" cy="1003733"/>
              <a:chOff x="8062715" y="2982812"/>
              <a:chExt cx="1029913" cy="1003733"/>
            </a:xfrm>
          </p:grpSpPr>
          <p:sp>
            <p:nvSpPr>
              <p:cNvPr id="1646" name="Google Shape;1646;p16"/>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6"/>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6"/>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6"/>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6"/>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6"/>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6"/>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6"/>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6"/>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6"/>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6"/>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6"/>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16"/>
            <p:cNvGrpSpPr/>
            <p:nvPr/>
          </p:nvGrpSpPr>
          <p:grpSpPr>
            <a:xfrm>
              <a:off x="8552310" y="2407174"/>
              <a:ext cx="985417" cy="1106869"/>
              <a:chOff x="1237810" y="3563249"/>
              <a:chExt cx="985417" cy="1106869"/>
            </a:xfrm>
          </p:grpSpPr>
          <p:sp>
            <p:nvSpPr>
              <p:cNvPr id="1659" name="Google Shape;1659;p16"/>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6"/>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6"/>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6"/>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6"/>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6"/>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6"/>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6"/>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6"/>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6"/>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6"/>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6"/>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6"/>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6"/>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6"/>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6"/>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6"/>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6"/>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6"/>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6"/>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6"/>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6"/>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6"/>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6"/>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6"/>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6"/>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6"/>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6"/>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6"/>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6"/>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6"/>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6"/>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6"/>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6"/>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6"/>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16"/>
            <p:cNvGrpSpPr/>
            <p:nvPr/>
          </p:nvGrpSpPr>
          <p:grpSpPr>
            <a:xfrm>
              <a:off x="8552309" y="4369905"/>
              <a:ext cx="426015" cy="459033"/>
              <a:chOff x="2173334" y="3012855"/>
              <a:chExt cx="426015" cy="459033"/>
            </a:xfrm>
          </p:grpSpPr>
          <p:sp>
            <p:nvSpPr>
              <p:cNvPr id="1695" name="Google Shape;1695;p16"/>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6"/>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6"/>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16"/>
            <p:cNvGrpSpPr/>
            <p:nvPr/>
          </p:nvGrpSpPr>
          <p:grpSpPr>
            <a:xfrm>
              <a:off x="8240304" y="-126689"/>
              <a:ext cx="1192379" cy="1332369"/>
              <a:chOff x="2507604" y="3527223"/>
              <a:chExt cx="1192379" cy="1332369"/>
            </a:xfrm>
          </p:grpSpPr>
          <p:sp>
            <p:nvSpPr>
              <p:cNvPr id="1699" name="Google Shape;1699;p16"/>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6"/>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6"/>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6"/>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6"/>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 name="Google Shape;1704;p16"/>
            <p:cNvGrpSpPr/>
            <p:nvPr/>
          </p:nvGrpSpPr>
          <p:grpSpPr>
            <a:xfrm>
              <a:off x="206785" y="1870239"/>
              <a:ext cx="385018" cy="553783"/>
              <a:chOff x="2283660" y="1820989"/>
              <a:chExt cx="385018" cy="553783"/>
            </a:xfrm>
          </p:grpSpPr>
          <p:sp>
            <p:nvSpPr>
              <p:cNvPr id="1705" name="Google Shape;1705;p16"/>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6"/>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6"/>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6"/>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6"/>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6"/>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6"/>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6"/>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6"/>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16"/>
            <p:cNvGrpSpPr/>
            <p:nvPr/>
          </p:nvGrpSpPr>
          <p:grpSpPr>
            <a:xfrm>
              <a:off x="7641825" y="4608581"/>
              <a:ext cx="1577905" cy="828125"/>
              <a:chOff x="350375" y="2608781"/>
              <a:chExt cx="1577905" cy="828125"/>
            </a:xfrm>
          </p:grpSpPr>
          <p:sp>
            <p:nvSpPr>
              <p:cNvPr id="1715" name="Google Shape;1715;p16"/>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6"/>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6"/>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6"/>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6"/>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6"/>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6"/>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6"/>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6"/>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6"/>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6"/>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6"/>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7" name="Google Shape;1727;p16"/>
            <p:cNvSpPr/>
            <p:nvPr/>
          </p:nvSpPr>
          <p:spPr>
            <a:xfrm>
              <a:off x="8552307" y="2111681"/>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6"/>
            <p:cNvSpPr/>
            <p:nvPr/>
          </p:nvSpPr>
          <p:spPr>
            <a:xfrm rot="4232604">
              <a:off x="2295383" y="8187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6"/>
            <p:cNvSpPr/>
            <p:nvPr/>
          </p:nvSpPr>
          <p:spPr>
            <a:xfrm rot="-7331114">
              <a:off x="8727367" y="380978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6"/>
            <p:cNvSpPr/>
            <p:nvPr/>
          </p:nvSpPr>
          <p:spPr>
            <a:xfrm rot="9213018">
              <a:off x="366667" y="390516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6"/>
            <p:cNvSpPr/>
            <p:nvPr/>
          </p:nvSpPr>
          <p:spPr>
            <a:xfrm>
              <a:off x="1146450" y="2508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6"/>
            <p:cNvSpPr/>
            <p:nvPr/>
          </p:nvSpPr>
          <p:spPr>
            <a:xfrm>
              <a:off x="7255325" y="3346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6"/>
            <p:cNvSpPr/>
            <p:nvPr/>
          </p:nvSpPr>
          <p:spPr>
            <a:xfrm>
              <a:off x="8872750" y="12700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6"/>
            <p:cNvSpPr/>
            <p:nvPr/>
          </p:nvSpPr>
          <p:spPr>
            <a:xfrm>
              <a:off x="8600500" y="40400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6"/>
            <p:cNvSpPr/>
            <p:nvPr/>
          </p:nvSpPr>
          <p:spPr>
            <a:xfrm>
              <a:off x="2383200" y="49533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6"/>
            <p:cNvSpPr/>
            <p:nvPr/>
          </p:nvSpPr>
          <p:spPr>
            <a:xfrm>
              <a:off x="462800" y="15631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6"/>
            <p:cNvSpPr/>
            <p:nvPr/>
          </p:nvSpPr>
          <p:spPr>
            <a:xfrm>
              <a:off x="188950" y="42700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2_2">
    <p:spTree>
      <p:nvGrpSpPr>
        <p:cNvPr id="1739" name="Shape 1739"/>
        <p:cNvGrpSpPr/>
        <p:nvPr/>
      </p:nvGrpSpPr>
      <p:grpSpPr>
        <a:xfrm>
          <a:off x="0" y="0"/>
          <a:ext cx="0" cy="0"/>
          <a:chOff x="0" y="0"/>
          <a:chExt cx="0" cy="0"/>
        </a:xfrm>
      </p:grpSpPr>
      <p:sp>
        <p:nvSpPr>
          <p:cNvPr id="1740" name="Google Shape;1740;p17"/>
          <p:cNvSpPr txBox="1"/>
          <p:nvPr>
            <p:ph idx="1" type="subTitle"/>
          </p:nvPr>
        </p:nvSpPr>
        <p:spPr>
          <a:xfrm>
            <a:off x="5082150" y="2579713"/>
            <a:ext cx="2424000" cy="102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741" name="Google Shape;1741;p17"/>
          <p:cNvSpPr txBox="1"/>
          <p:nvPr>
            <p:ph type="title"/>
          </p:nvPr>
        </p:nvSpPr>
        <p:spPr>
          <a:xfrm>
            <a:off x="5082150" y="1540688"/>
            <a:ext cx="2424000" cy="1116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grpSp>
        <p:nvGrpSpPr>
          <p:cNvPr id="1742" name="Google Shape;1742;p17"/>
          <p:cNvGrpSpPr/>
          <p:nvPr/>
        </p:nvGrpSpPr>
        <p:grpSpPr>
          <a:xfrm>
            <a:off x="45222" y="-681652"/>
            <a:ext cx="9365882" cy="5935484"/>
            <a:chOff x="45222" y="-681652"/>
            <a:chExt cx="9365882" cy="5935484"/>
          </a:xfrm>
        </p:grpSpPr>
        <p:grpSp>
          <p:nvGrpSpPr>
            <p:cNvPr id="1743" name="Google Shape;1743;p17"/>
            <p:cNvGrpSpPr/>
            <p:nvPr/>
          </p:nvGrpSpPr>
          <p:grpSpPr>
            <a:xfrm>
              <a:off x="4572011" y="4204418"/>
              <a:ext cx="791276" cy="1049415"/>
              <a:chOff x="3014914" y="2813161"/>
              <a:chExt cx="403980" cy="535771"/>
            </a:xfrm>
          </p:grpSpPr>
          <p:sp>
            <p:nvSpPr>
              <p:cNvPr id="1744" name="Google Shape;1744;p17"/>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7"/>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7"/>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7"/>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7"/>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7"/>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7"/>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7"/>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7"/>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7"/>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7"/>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7"/>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7"/>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7"/>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7"/>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7"/>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7"/>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7"/>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7"/>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7"/>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7"/>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7"/>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7"/>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 name="Google Shape;1767;p17"/>
            <p:cNvGrpSpPr/>
            <p:nvPr/>
          </p:nvGrpSpPr>
          <p:grpSpPr>
            <a:xfrm>
              <a:off x="8660495" y="4455992"/>
              <a:ext cx="216854" cy="546281"/>
              <a:chOff x="1696320" y="1930080"/>
              <a:chExt cx="216854" cy="546281"/>
            </a:xfrm>
          </p:grpSpPr>
          <p:sp>
            <p:nvSpPr>
              <p:cNvPr id="1768" name="Google Shape;1768;p17"/>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7"/>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7"/>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 name="Google Shape;1771;p17"/>
            <p:cNvGrpSpPr/>
            <p:nvPr/>
          </p:nvGrpSpPr>
          <p:grpSpPr>
            <a:xfrm>
              <a:off x="8519911" y="1416270"/>
              <a:ext cx="590285" cy="801408"/>
              <a:chOff x="8044861" y="4131245"/>
              <a:chExt cx="590285" cy="801408"/>
            </a:xfrm>
          </p:grpSpPr>
          <p:sp>
            <p:nvSpPr>
              <p:cNvPr id="1772" name="Google Shape;1772;p17"/>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7"/>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7"/>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7"/>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7"/>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17"/>
            <p:cNvGrpSpPr/>
            <p:nvPr/>
          </p:nvGrpSpPr>
          <p:grpSpPr>
            <a:xfrm>
              <a:off x="8381190" y="2749137"/>
              <a:ext cx="1029913" cy="1003733"/>
              <a:chOff x="8062715" y="2982812"/>
              <a:chExt cx="1029913" cy="1003733"/>
            </a:xfrm>
          </p:grpSpPr>
          <p:sp>
            <p:nvSpPr>
              <p:cNvPr id="1778" name="Google Shape;1778;p17"/>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7"/>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7"/>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7"/>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7"/>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7"/>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7"/>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7"/>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7"/>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7"/>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7"/>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7"/>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17"/>
            <p:cNvGrpSpPr/>
            <p:nvPr/>
          </p:nvGrpSpPr>
          <p:grpSpPr>
            <a:xfrm>
              <a:off x="5697967" y="-681652"/>
              <a:ext cx="1192379" cy="1332369"/>
              <a:chOff x="2507604" y="3527223"/>
              <a:chExt cx="1192379" cy="1332369"/>
            </a:xfrm>
          </p:grpSpPr>
          <p:sp>
            <p:nvSpPr>
              <p:cNvPr id="1791" name="Google Shape;1791;p17"/>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7"/>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7"/>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7"/>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7"/>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17"/>
            <p:cNvGrpSpPr/>
            <p:nvPr/>
          </p:nvGrpSpPr>
          <p:grpSpPr>
            <a:xfrm>
              <a:off x="216435" y="2225589"/>
              <a:ext cx="385018" cy="553783"/>
              <a:chOff x="2283660" y="1820989"/>
              <a:chExt cx="385018" cy="553783"/>
            </a:xfrm>
          </p:grpSpPr>
          <p:sp>
            <p:nvSpPr>
              <p:cNvPr id="1797" name="Google Shape;1797;p17"/>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7"/>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7"/>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7"/>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7"/>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7"/>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7"/>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7"/>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7"/>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6" name="Google Shape;1806;p17"/>
            <p:cNvSpPr/>
            <p:nvPr/>
          </p:nvSpPr>
          <p:spPr>
            <a:xfrm>
              <a:off x="8705932" y="307393"/>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7"/>
            <p:cNvSpPr/>
            <p:nvPr/>
          </p:nvSpPr>
          <p:spPr>
            <a:xfrm rot="4232604">
              <a:off x="1902408" y="4716233"/>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7"/>
            <p:cNvSpPr/>
            <p:nvPr/>
          </p:nvSpPr>
          <p:spPr>
            <a:xfrm rot="-7331114">
              <a:off x="126392" y="22183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7"/>
            <p:cNvSpPr/>
            <p:nvPr/>
          </p:nvSpPr>
          <p:spPr>
            <a:xfrm rot="9213018">
              <a:off x="8659817" y="225786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7"/>
            <p:cNvSpPr/>
            <p:nvPr/>
          </p:nvSpPr>
          <p:spPr>
            <a:xfrm>
              <a:off x="7867625" y="48511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7"/>
            <p:cNvSpPr/>
            <p:nvPr/>
          </p:nvSpPr>
          <p:spPr>
            <a:xfrm>
              <a:off x="8660500" y="40078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7"/>
            <p:cNvSpPr/>
            <p:nvPr/>
          </p:nvSpPr>
          <p:spPr>
            <a:xfrm>
              <a:off x="8874850" y="11224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7"/>
            <p:cNvSpPr/>
            <p:nvPr/>
          </p:nvSpPr>
          <p:spPr>
            <a:xfrm>
              <a:off x="7165000" y="1617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7"/>
            <p:cNvSpPr/>
            <p:nvPr/>
          </p:nvSpPr>
          <p:spPr>
            <a:xfrm>
              <a:off x="5320675" y="49596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7"/>
            <p:cNvSpPr/>
            <p:nvPr/>
          </p:nvSpPr>
          <p:spPr>
            <a:xfrm>
              <a:off x="1705250" y="48085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7"/>
            <p:cNvSpPr/>
            <p:nvPr/>
          </p:nvSpPr>
          <p:spPr>
            <a:xfrm>
              <a:off x="307600" y="41009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7"/>
            <p:cNvSpPr/>
            <p:nvPr/>
          </p:nvSpPr>
          <p:spPr>
            <a:xfrm>
              <a:off x="387638" y="6507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8" name="Google Shape;1818;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1_2_1">
    <p:spTree>
      <p:nvGrpSpPr>
        <p:cNvPr id="1819" name="Shape 1819"/>
        <p:cNvGrpSpPr/>
        <p:nvPr/>
      </p:nvGrpSpPr>
      <p:grpSpPr>
        <a:xfrm>
          <a:off x="0" y="0"/>
          <a:ext cx="0" cy="0"/>
          <a:chOff x="0" y="0"/>
          <a:chExt cx="0" cy="0"/>
        </a:xfrm>
      </p:grpSpPr>
      <p:sp>
        <p:nvSpPr>
          <p:cNvPr id="1820" name="Google Shape;1820;p18"/>
          <p:cNvSpPr txBox="1"/>
          <p:nvPr>
            <p:ph idx="1" type="subTitle"/>
          </p:nvPr>
        </p:nvSpPr>
        <p:spPr>
          <a:xfrm>
            <a:off x="1550725" y="2741700"/>
            <a:ext cx="2605800" cy="1049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821" name="Google Shape;1821;p18"/>
          <p:cNvSpPr txBox="1"/>
          <p:nvPr>
            <p:ph type="title"/>
          </p:nvPr>
        </p:nvSpPr>
        <p:spPr>
          <a:xfrm>
            <a:off x="1550726" y="1352100"/>
            <a:ext cx="2605800" cy="1527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1822" name="Google Shape;1822;p18"/>
          <p:cNvSpPr/>
          <p:nvPr>
            <p:ph idx="2" type="pic"/>
          </p:nvPr>
        </p:nvSpPr>
        <p:spPr>
          <a:xfrm>
            <a:off x="4850670" y="561600"/>
            <a:ext cx="2742600" cy="4020300"/>
          </a:xfrm>
          <a:prstGeom prst="roundRect">
            <a:avLst>
              <a:gd fmla="val 50000" name="adj"/>
            </a:avLst>
          </a:prstGeom>
          <a:noFill/>
          <a:ln cap="flat" cmpd="sng" w="114300">
            <a:solidFill>
              <a:schemeClr val="dk2"/>
            </a:solidFill>
            <a:prstDash val="solid"/>
            <a:round/>
            <a:headEnd len="sm" w="sm" type="none"/>
            <a:tailEnd len="sm" w="sm" type="none"/>
          </a:ln>
        </p:spPr>
      </p:sp>
      <p:grpSp>
        <p:nvGrpSpPr>
          <p:cNvPr id="1823" name="Google Shape;1823;p18"/>
          <p:cNvGrpSpPr/>
          <p:nvPr/>
        </p:nvGrpSpPr>
        <p:grpSpPr>
          <a:xfrm>
            <a:off x="-129886" y="-339993"/>
            <a:ext cx="9641063" cy="6172079"/>
            <a:chOff x="-129886" y="-339993"/>
            <a:chExt cx="9641063" cy="6172079"/>
          </a:xfrm>
        </p:grpSpPr>
        <p:grpSp>
          <p:nvGrpSpPr>
            <p:cNvPr id="1824" name="Google Shape;1824;p18"/>
            <p:cNvGrpSpPr/>
            <p:nvPr/>
          </p:nvGrpSpPr>
          <p:grpSpPr>
            <a:xfrm rot="-2003859">
              <a:off x="3321561" y="4064941"/>
              <a:ext cx="1013680" cy="1622083"/>
              <a:chOff x="3131096" y="1179168"/>
              <a:chExt cx="1013765" cy="1622220"/>
            </a:xfrm>
          </p:grpSpPr>
          <p:sp>
            <p:nvSpPr>
              <p:cNvPr id="1825" name="Google Shape;1825;p18"/>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8"/>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8"/>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8"/>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8"/>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8"/>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8"/>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8"/>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8"/>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8"/>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8"/>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8"/>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8"/>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8"/>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8"/>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8"/>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8"/>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8"/>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8"/>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8"/>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8"/>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8"/>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8"/>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8"/>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8"/>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8"/>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8"/>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8"/>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8"/>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8"/>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8"/>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8"/>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18"/>
            <p:cNvGrpSpPr/>
            <p:nvPr/>
          </p:nvGrpSpPr>
          <p:grpSpPr>
            <a:xfrm>
              <a:off x="430511" y="4284605"/>
              <a:ext cx="791276" cy="1049415"/>
              <a:chOff x="3014914" y="2813161"/>
              <a:chExt cx="403980" cy="535771"/>
            </a:xfrm>
          </p:grpSpPr>
          <p:sp>
            <p:nvSpPr>
              <p:cNvPr id="1858" name="Google Shape;1858;p18"/>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8"/>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8"/>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8"/>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8"/>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8"/>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8"/>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8"/>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8"/>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8"/>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8"/>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8"/>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8"/>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8"/>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8"/>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8"/>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8"/>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8"/>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8"/>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8"/>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8"/>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8"/>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8"/>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18"/>
            <p:cNvGrpSpPr/>
            <p:nvPr/>
          </p:nvGrpSpPr>
          <p:grpSpPr>
            <a:xfrm>
              <a:off x="-129886" y="2652442"/>
              <a:ext cx="959633" cy="642679"/>
              <a:chOff x="3514214" y="3195454"/>
              <a:chExt cx="959633" cy="642679"/>
            </a:xfrm>
          </p:grpSpPr>
          <p:sp>
            <p:nvSpPr>
              <p:cNvPr id="1882" name="Google Shape;1882;p18"/>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8"/>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8"/>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8"/>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18"/>
            <p:cNvGrpSpPr/>
            <p:nvPr/>
          </p:nvGrpSpPr>
          <p:grpSpPr>
            <a:xfrm>
              <a:off x="1127020" y="4679655"/>
              <a:ext cx="216854" cy="546281"/>
              <a:chOff x="1696320" y="1930080"/>
              <a:chExt cx="216854" cy="546281"/>
            </a:xfrm>
          </p:grpSpPr>
          <p:sp>
            <p:nvSpPr>
              <p:cNvPr id="1887" name="Google Shape;1887;p18"/>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8"/>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8"/>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18"/>
            <p:cNvGrpSpPr/>
            <p:nvPr/>
          </p:nvGrpSpPr>
          <p:grpSpPr>
            <a:xfrm>
              <a:off x="780790" y="-339993"/>
              <a:ext cx="1147488" cy="1123620"/>
              <a:chOff x="4733815" y="1730132"/>
              <a:chExt cx="1147488" cy="1123620"/>
            </a:xfrm>
          </p:grpSpPr>
          <p:sp>
            <p:nvSpPr>
              <p:cNvPr id="1891" name="Google Shape;1891;p18"/>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8"/>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8"/>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8"/>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8"/>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8"/>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8"/>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8"/>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8"/>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18"/>
            <p:cNvGrpSpPr/>
            <p:nvPr/>
          </p:nvGrpSpPr>
          <p:grpSpPr>
            <a:xfrm>
              <a:off x="107361" y="3416845"/>
              <a:ext cx="590285" cy="801408"/>
              <a:chOff x="8044861" y="4131245"/>
              <a:chExt cx="590285" cy="801408"/>
            </a:xfrm>
          </p:grpSpPr>
          <p:sp>
            <p:nvSpPr>
              <p:cNvPr id="1901" name="Google Shape;1901;p18"/>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8"/>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8"/>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8"/>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8"/>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 name="Google Shape;1906;p18"/>
            <p:cNvGrpSpPr/>
            <p:nvPr/>
          </p:nvGrpSpPr>
          <p:grpSpPr>
            <a:xfrm>
              <a:off x="-129886" y="632185"/>
              <a:ext cx="1289945" cy="856775"/>
              <a:chOff x="7726039" y="1895510"/>
              <a:chExt cx="1289945" cy="856775"/>
            </a:xfrm>
          </p:grpSpPr>
          <p:sp>
            <p:nvSpPr>
              <p:cNvPr id="1907" name="Google Shape;1907;p18"/>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8"/>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8"/>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8"/>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8"/>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8"/>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8"/>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8"/>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8"/>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8"/>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8"/>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8"/>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8"/>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8"/>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8"/>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8"/>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8"/>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8"/>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8"/>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8"/>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8"/>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8"/>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8"/>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8"/>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8"/>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8"/>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8"/>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8"/>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8"/>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8"/>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8"/>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8"/>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18"/>
            <p:cNvGrpSpPr/>
            <p:nvPr/>
          </p:nvGrpSpPr>
          <p:grpSpPr>
            <a:xfrm>
              <a:off x="2343078" y="-143500"/>
              <a:ext cx="461630" cy="927121"/>
              <a:chOff x="6791228" y="1599925"/>
              <a:chExt cx="461630" cy="927121"/>
            </a:xfrm>
          </p:grpSpPr>
          <p:sp>
            <p:nvSpPr>
              <p:cNvPr id="1940" name="Google Shape;1940;p18"/>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8"/>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8"/>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 name="Google Shape;1943;p18"/>
            <p:cNvGrpSpPr/>
            <p:nvPr/>
          </p:nvGrpSpPr>
          <p:grpSpPr>
            <a:xfrm>
              <a:off x="2588828" y="4532762"/>
              <a:ext cx="1029913" cy="1003733"/>
              <a:chOff x="8062715" y="2982812"/>
              <a:chExt cx="1029913" cy="1003733"/>
            </a:xfrm>
          </p:grpSpPr>
          <p:sp>
            <p:nvSpPr>
              <p:cNvPr id="1944" name="Google Shape;1944;p18"/>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8"/>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8"/>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8"/>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8"/>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8"/>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8"/>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8"/>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8"/>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8"/>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8"/>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8"/>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 name="Google Shape;1956;p18"/>
            <p:cNvGrpSpPr/>
            <p:nvPr/>
          </p:nvGrpSpPr>
          <p:grpSpPr>
            <a:xfrm>
              <a:off x="8525760" y="2420349"/>
              <a:ext cx="985417" cy="1106869"/>
              <a:chOff x="1237810" y="3563249"/>
              <a:chExt cx="985417" cy="1106869"/>
            </a:xfrm>
          </p:grpSpPr>
          <p:sp>
            <p:nvSpPr>
              <p:cNvPr id="1957" name="Google Shape;1957;p18"/>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8"/>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8"/>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8"/>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8"/>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8"/>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8"/>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8"/>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8"/>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8"/>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8"/>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8"/>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8"/>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8"/>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8"/>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8"/>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8"/>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8"/>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8"/>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8"/>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8"/>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8"/>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8"/>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8"/>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8"/>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8"/>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8"/>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8"/>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8"/>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8"/>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8"/>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8"/>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8"/>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8"/>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8"/>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 name="Google Shape;1992;p18"/>
            <p:cNvGrpSpPr/>
            <p:nvPr/>
          </p:nvGrpSpPr>
          <p:grpSpPr>
            <a:xfrm>
              <a:off x="8261684" y="454180"/>
              <a:ext cx="426015" cy="459033"/>
              <a:chOff x="2173334" y="3012855"/>
              <a:chExt cx="426015" cy="459033"/>
            </a:xfrm>
          </p:grpSpPr>
          <p:sp>
            <p:nvSpPr>
              <p:cNvPr id="1993" name="Google Shape;1993;p18"/>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8"/>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8"/>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18"/>
            <p:cNvGrpSpPr/>
            <p:nvPr/>
          </p:nvGrpSpPr>
          <p:grpSpPr>
            <a:xfrm>
              <a:off x="8107579" y="1000598"/>
              <a:ext cx="1192379" cy="1332369"/>
              <a:chOff x="2507604" y="3527223"/>
              <a:chExt cx="1192379" cy="1332369"/>
            </a:xfrm>
          </p:grpSpPr>
          <p:sp>
            <p:nvSpPr>
              <p:cNvPr id="1997" name="Google Shape;1997;p18"/>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8"/>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8"/>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8"/>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8"/>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18"/>
            <p:cNvGrpSpPr/>
            <p:nvPr/>
          </p:nvGrpSpPr>
          <p:grpSpPr>
            <a:xfrm>
              <a:off x="107360" y="196714"/>
              <a:ext cx="385018" cy="553783"/>
              <a:chOff x="2283660" y="1820989"/>
              <a:chExt cx="385018" cy="553783"/>
            </a:xfrm>
          </p:grpSpPr>
          <p:sp>
            <p:nvSpPr>
              <p:cNvPr id="2003" name="Google Shape;2003;p18"/>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8"/>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8"/>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8"/>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8"/>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8"/>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8"/>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8"/>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8"/>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 name="Google Shape;2012;p18"/>
            <p:cNvGrpSpPr/>
            <p:nvPr/>
          </p:nvGrpSpPr>
          <p:grpSpPr>
            <a:xfrm>
              <a:off x="7722050" y="3919881"/>
              <a:ext cx="1577905" cy="828125"/>
              <a:chOff x="350375" y="2608781"/>
              <a:chExt cx="1577905" cy="828125"/>
            </a:xfrm>
          </p:grpSpPr>
          <p:sp>
            <p:nvSpPr>
              <p:cNvPr id="2013" name="Google Shape;2013;p18"/>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8"/>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8"/>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8"/>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8"/>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8"/>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8"/>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8"/>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8"/>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8"/>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8"/>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8"/>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5" name="Google Shape;2025;p18"/>
            <p:cNvSpPr/>
            <p:nvPr/>
          </p:nvSpPr>
          <p:spPr>
            <a:xfrm>
              <a:off x="4693657" y="471980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8"/>
            <p:cNvSpPr/>
            <p:nvPr/>
          </p:nvSpPr>
          <p:spPr>
            <a:xfrm rot="4232604">
              <a:off x="8794058" y="23192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8"/>
            <p:cNvSpPr/>
            <p:nvPr/>
          </p:nvSpPr>
          <p:spPr>
            <a:xfrm rot="-7331114">
              <a:off x="8570867" y="3567395"/>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8"/>
            <p:cNvSpPr/>
            <p:nvPr/>
          </p:nvSpPr>
          <p:spPr>
            <a:xfrm rot="9213018">
              <a:off x="240829" y="471981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8"/>
            <p:cNvSpPr/>
            <p:nvPr/>
          </p:nvSpPr>
          <p:spPr>
            <a:xfrm>
              <a:off x="8489700" y="24203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8"/>
            <p:cNvSpPr/>
            <p:nvPr/>
          </p:nvSpPr>
          <p:spPr>
            <a:xfrm>
              <a:off x="328638" y="14889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8"/>
            <p:cNvSpPr/>
            <p:nvPr/>
          </p:nvSpPr>
          <p:spPr>
            <a:xfrm>
              <a:off x="8261675" y="48771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8"/>
            <p:cNvSpPr/>
            <p:nvPr/>
          </p:nvSpPr>
          <p:spPr>
            <a:xfrm>
              <a:off x="2418675" y="45994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8"/>
            <p:cNvSpPr/>
            <p:nvPr/>
          </p:nvSpPr>
          <p:spPr>
            <a:xfrm>
              <a:off x="3016975" y="2005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8"/>
            <p:cNvSpPr/>
            <p:nvPr/>
          </p:nvSpPr>
          <p:spPr>
            <a:xfrm>
              <a:off x="8847600" y="7505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8"/>
            <p:cNvSpPr/>
            <p:nvPr/>
          </p:nvSpPr>
          <p:spPr>
            <a:xfrm>
              <a:off x="8805000" y="41119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8"/>
            <p:cNvSpPr/>
            <p:nvPr/>
          </p:nvSpPr>
          <p:spPr>
            <a:xfrm>
              <a:off x="4443788" y="47880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8"/>
            <p:cNvSpPr/>
            <p:nvPr/>
          </p:nvSpPr>
          <p:spPr>
            <a:xfrm>
              <a:off x="149800" y="33742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8" name="Google Shape;2038;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_1">
    <p:spTree>
      <p:nvGrpSpPr>
        <p:cNvPr id="2039" name="Shape 2039"/>
        <p:cNvGrpSpPr/>
        <p:nvPr/>
      </p:nvGrpSpPr>
      <p:grpSpPr>
        <a:xfrm>
          <a:off x="0" y="0"/>
          <a:ext cx="0" cy="0"/>
          <a:chOff x="0" y="0"/>
          <a:chExt cx="0" cy="0"/>
        </a:xfrm>
      </p:grpSpPr>
      <p:sp>
        <p:nvSpPr>
          <p:cNvPr id="2040" name="Google Shape;2040;p19"/>
          <p:cNvSpPr txBox="1"/>
          <p:nvPr>
            <p:ph idx="1" type="body"/>
          </p:nvPr>
        </p:nvSpPr>
        <p:spPr>
          <a:xfrm>
            <a:off x="720000" y="1479300"/>
            <a:ext cx="3753300" cy="25986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accent3"/>
              </a:buClr>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041" name="Google Shape;2041;p19"/>
          <p:cNvSpPr txBox="1"/>
          <p:nvPr>
            <p:ph idx="2" type="body"/>
          </p:nvPr>
        </p:nvSpPr>
        <p:spPr>
          <a:xfrm>
            <a:off x="4670700" y="1479300"/>
            <a:ext cx="3753300" cy="1597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042" name="Google Shape;2042;p19"/>
          <p:cNvSpPr txBox="1"/>
          <p:nvPr>
            <p:ph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043" name="Google Shape;2043;p19"/>
          <p:cNvGrpSpPr/>
          <p:nvPr/>
        </p:nvGrpSpPr>
        <p:grpSpPr>
          <a:xfrm>
            <a:off x="-121834" y="-62599"/>
            <a:ext cx="9373761" cy="5406162"/>
            <a:chOff x="-121834" y="-62599"/>
            <a:chExt cx="9373761" cy="5406162"/>
          </a:xfrm>
        </p:grpSpPr>
        <p:grpSp>
          <p:nvGrpSpPr>
            <p:cNvPr id="2044" name="Google Shape;2044;p19"/>
            <p:cNvGrpSpPr/>
            <p:nvPr/>
          </p:nvGrpSpPr>
          <p:grpSpPr>
            <a:xfrm rot="5400000">
              <a:off x="7236" y="160255"/>
              <a:ext cx="791276" cy="1049415"/>
              <a:chOff x="3014914" y="2813161"/>
              <a:chExt cx="403980" cy="535771"/>
            </a:xfrm>
          </p:grpSpPr>
          <p:sp>
            <p:nvSpPr>
              <p:cNvPr id="2045" name="Google Shape;2045;p19"/>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9"/>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9"/>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9"/>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9"/>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9"/>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9"/>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9"/>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9"/>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9"/>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9"/>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9"/>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9"/>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9"/>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9"/>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9"/>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9"/>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9"/>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9"/>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9"/>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9"/>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9"/>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9"/>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 name="Google Shape;2068;p19"/>
            <p:cNvGrpSpPr/>
            <p:nvPr/>
          </p:nvGrpSpPr>
          <p:grpSpPr>
            <a:xfrm>
              <a:off x="6626404" y="4265696"/>
              <a:ext cx="791278" cy="914616"/>
              <a:chOff x="6538254" y="3028146"/>
              <a:chExt cx="791278" cy="914616"/>
            </a:xfrm>
          </p:grpSpPr>
          <p:sp>
            <p:nvSpPr>
              <p:cNvPr id="2069" name="Google Shape;2069;p19"/>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9"/>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9"/>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9"/>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9"/>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9"/>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9"/>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9"/>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9"/>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9"/>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19"/>
            <p:cNvGrpSpPr/>
            <p:nvPr/>
          </p:nvGrpSpPr>
          <p:grpSpPr>
            <a:xfrm>
              <a:off x="1088414" y="111479"/>
              <a:ext cx="959633" cy="642679"/>
              <a:chOff x="3514214" y="3195454"/>
              <a:chExt cx="959633" cy="642679"/>
            </a:xfrm>
          </p:grpSpPr>
          <p:sp>
            <p:nvSpPr>
              <p:cNvPr id="2080" name="Google Shape;2080;p19"/>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9"/>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9"/>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9"/>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 name="Google Shape;2084;p19"/>
            <p:cNvGrpSpPr/>
            <p:nvPr/>
          </p:nvGrpSpPr>
          <p:grpSpPr>
            <a:xfrm>
              <a:off x="172045" y="1048930"/>
              <a:ext cx="216854" cy="546281"/>
              <a:chOff x="1696320" y="1930080"/>
              <a:chExt cx="216854" cy="546281"/>
            </a:xfrm>
          </p:grpSpPr>
          <p:sp>
            <p:nvSpPr>
              <p:cNvPr id="2085" name="Google Shape;2085;p19"/>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9"/>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9"/>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 name="Google Shape;2088;p19"/>
            <p:cNvGrpSpPr/>
            <p:nvPr/>
          </p:nvGrpSpPr>
          <p:grpSpPr>
            <a:xfrm flipH="1">
              <a:off x="8104440" y="3142082"/>
              <a:ext cx="1147488" cy="1123620"/>
              <a:chOff x="4733815" y="1730132"/>
              <a:chExt cx="1147488" cy="1123620"/>
            </a:xfrm>
          </p:grpSpPr>
          <p:sp>
            <p:nvSpPr>
              <p:cNvPr id="2089" name="Google Shape;2089;p19"/>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9"/>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9"/>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9"/>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9"/>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9"/>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9"/>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9"/>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9"/>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19"/>
            <p:cNvGrpSpPr/>
            <p:nvPr/>
          </p:nvGrpSpPr>
          <p:grpSpPr>
            <a:xfrm>
              <a:off x="6626408" y="-62599"/>
              <a:ext cx="963367" cy="1416287"/>
              <a:chOff x="4985808" y="3185926"/>
              <a:chExt cx="963367" cy="1416287"/>
            </a:xfrm>
          </p:grpSpPr>
          <p:sp>
            <p:nvSpPr>
              <p:cNvPr id="2099" name="Google Shape;2099;p19"/>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0" name="Google Shape;2100;p19"/>
              <p:cNvGrpSpPr/>
              <p:nvPr/>
            </p:nvGrpSpPr>
            <p:grpSpPr>
              <a:xfrm>
                <a:off x="5201774" y="3185926"/>
                <a:ext cx="535518" cy="1164104"/>
                <a:chOff x="5201774" y="3185926"/>
                <a:chExt cx="535518" cy="1164104"/>
              </a:xfrm>
            </p:grpSpPr>
            <p:sp>
              <p:nvSpPr>
                <p:cNvPr id="2101" name="Google Shape;2101;p19"/>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9"/>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9"/>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9"/>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5" name="Google Shape;2105;p19"/>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9"/>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9"/>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9"/>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9"/>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9"/>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9"/>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9"/>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9"/>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9"/>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9"/>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9"/>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9"/>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9"/>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9"/>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9"/>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9"/>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9"/>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9"/>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9"/>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9"/>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9"/>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9"/>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9"/>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9"/>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9"/>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9"/>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9"/>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9"/>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9"/>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9"/>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9"/>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9"/>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9"/>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9"/>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9"/>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9"/>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9"/>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9"/>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9"/>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9"/>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9"/>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9"/>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9"/>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9"/>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9"/>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9"/>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9"/>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9"/>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9"/>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9"/>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9"/>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9"/>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9"/>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9"/>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9"/>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9"/>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9"/>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9"/>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9"/>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9"/>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9"/>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9"/>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9"/>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9"/>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9"/>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 name="Google Shape;2171;p19"/>
            <p:cNvGrpSpPr/>
            <p:nvPr/>
          </p:nvGrpSpPr>
          <p:grpSpPr>
            <a:xfrm>
              <a:off x="172053" y="1814488"/>
              <a:ext cx="461630" cy="927121"/>
              <a:chOff x="6791228" y="1599925"/>
              <a:chExt cx="461630" cy="927121"/>
            </a:xfrm>
          </p:grpSpPr>
          <p:sp>
            <p:nvSpPr>
              <p:cNvPr id="2172" name="Google Shape;2172;p19"/>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9"/>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9"/>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19"/>
            <p:cNvGrpSpPr/>
            <p:nvPr/>
          </p:nvGrpSpPr>
          <p:grpSpPr>
            <a:xfrm>
              <a:off x="4840321" y="3721343"/>
              <a:ext cx="1013765" cy="1622220"/>
              <a:chOff x="3131096" y="1179168"/>
              <a:chExt cx="1013765" cy="1622220"/>
            </a:xfrm>
          </p:grpSpPr>
          <p:sp>
            <p:nvSpPr>
              <p:cNvPr id="2176" name="Google Shape;2176;p19"/>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9"/>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9"/>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9"/>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9"/>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9"/>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9"/>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9"/>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9"/>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9"/>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9"/>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9"/>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9"/>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9"/>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9"/>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9"/>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9"/>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9"/>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9"/>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9"/>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9"/>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9"/>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9"/>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9"/>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9"/>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9"/>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9"/>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9"/>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9"/>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9"/>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9"/>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9"/>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8" name="Google Shape;2208;p19"/>
            <p:cNvSpPr/>
            <p:nvPr/>
          </p:nvSpPr>
          <p:spPr>
            <a:xfrm>
              <a:off x="8718207" y="245120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9"/>
            <p:cNvSpPr/>
            <p:nvPr/>
          </p:nvSpPr>
          <p:spPr>
            <a:xfrm rot="4232604">
              <a:off x="7531108" y="4700446"/>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9"/>
            <p:cNvSpPr/>
            <p:nvPr/>
          </p:nvSpPr>
          <p:spPr>
            <a:xfrm rot="-7331114">
              <a:off x="129492" y="14478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9"/>
            <p:cNvSpPr/>
            <p:nvPr/>
          </p:nvSpPr>
          <p:spPr>
            <a:xfrm rot="9213018">
              <a:off x="7531117" y="39426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9"/>
            <p:cNvSpPr/>
            <p:nvPr/>
          </p:nvSpPr>
          <p:spPr>
            <a:xfrm>
              <a:off x="7589775" y="1883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9"/>
            <p:cNvSpPr/>
            <p:nvPr/>
          </p:nvSpPr>
          <p:spPr>
            <a:xfrm>
              <a:off x="6309000" y="3620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9"/>
            <p:cNvSpPr/>
            <p:nvPr/>
          </p:nvSpPr>
          <p:spPr>
            <a:xfrm>
              <a:off x="8547475" y="45781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9"/>
            <p:cNvSpPr/>
            <p:nvPr/>
          </p:nvSpPr>
          <p:spPr>
            <a:xfrm>
              <a:off x="8806025" y="28484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9"/>
            <p:cNvSpPr/>
            <p:nvPr/>
          </p:nvSpPr>
          <p:spPr>
            <a:xfrm>
              <a:off x="4840325" y="47017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9"/>
            <p:cNvSpPr/>
            <p:nvPr/>
          </p:nvSpPr>
          <p:spPr>
            <a:xfrm>
              <a:off x="6557675" y="49048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9"/>
            <p:cNvSpPr/>
            <p:nvPr/>
          </p:nvSpPr>
          <p:spPr>
            <a:xfrm>
              <a:off x="1008700" y="1254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9"/>
            <p:cNvSpPr/>
            <p:nvPr/>
          </p:nvSpPr>
          <p:spPr>
            <a:xfrm>
              <a:off x="533150" y="15152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0" name="Google Shape;2220;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221" name="Shape 2221"/>
        <p:cNvGrpSpPr/>
        <p:nvPr/>
      </p:nvGrpSpPr>
      <p:grpSpPr>
        <a:xfrm>
          <a:off x="0" y="0"/>
          <a:ext cx="0" cy="0"/>
          <a:chOff x="0" y="0"/>
          <a:chExt cx="0" cy="0"/>
        </a:xfrm>
      </p:grpSpPr>
      <p:sp>
        <p:nvSpPr>
          <p:cNvPr id="2222" name="Google Shape;2222;p20"/>
          <p:cNvSpPr txBox="1"/>
          <p:nvPr>
            <p:ph idx="1" type="subTitle"/>
          </p:nvPr>
        </p:nvSpPr>
        <p:spPr>
          <a:xfrm>
            <a:off x="720001" y="3074679"/>
            <a:ext cx="22863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3" name="Google Shape;2223;p20"/>
          <p:cNvSpPr txBox="1"/>
          <p:nvPr>
            <p:ph idx="2" type="subTitle"/>
          </p:nvPr>
        </p:nvSpPr>
        <p:spPr>
          <a:xfrm>
            <a:off x="3428849" y="3074692"/>
            <a:ext cx="22863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4" name="Google Shape;2224;p20"/>
          <p:cNvSpPr txBox="1"/>
          <p:nvPr>
            <p:ph idx="3" type="subTitle"/>
          </p:nvPr>
        </p:nvSpPr>
        <p:spPr>
          <a:xfrm>
            <a:off x="6137699" y="3074704"/>
            <a:ext cx="22863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5" name="Google Shape;2225;p20"/>
          <p:cNvSpPr txBox="1"/>
          <p:nvPr>
            <p:ph idx="4" type="subTitle"/>
          </p:nvPr>
        </p:nvSpPr>
        <p:spPr>
          <a:xfrm>
            <a:off x="720001" y="2674800"/>
            <a:ext cx="22863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1400"/>
              <a:buFont typeface="GFS Didot"/>
              <a:buNone/>
              <a:defRPr>
                <a:latin typeface="GFS Didot"/>
                <a:ea typeface="GFS Didot"/>
                <a:cs typeface="GFS Didot"/>
                <a:sym typeface="GFS Didot"/>
              </a:defRPr>
            </a:lvl2pPr>
            <a:lvl3pPr lvl="2" rtl="0" algn="ctr">
              <a:spcBef>
                <a:spcPts val="0"/>
              </a:spcBef>
              <a:spcAft>
                <a:spcPts val="0"/>
              </a:spcAft>
              <a:buSzPts val="1400"/>
              <a:buFont typeface="GFS Didot"/>
              <a:buNone/>
              <a:defRPr>
                <a:latin typeface="GFS Didot"/>
                <a:ea typeface="GFS Didot"/>
                <a:cs typeface="GFS Didot"/>
                <a:sym typeface="GFS Didot"/>
              </a:defRPr>
            </a:lvl3pPr>
            <a:lvl4pPr lvl="3" rtl="0" algn="ctr">
              <a:spcBef>
                <a:spcPts val="0"/>
              </a:spcBef>
              <a:spcAft>
                <a:spcPts val="0"/>
              </a:spcAft>
              <a:buSzPts val="1400"/>
              <a:buFont typeface="GFS Didot"/>
              <a:buNone/>
              <a:defRPr>
                <a:latin typeface="GFS Didot"/>
                <a:ea typeface="GFS Didot"/>
                <a:cs typeface="GFS Didot"/>
                <a:sym typeface="GFS Didot"/>
              </a:defRPr>
            </a:lvl4pPr>
            <a:lvl5pPr lvl="4" rtl="0" algn="ctr">
              <a:spcBef>
                <a:spcPts val="0"/>
              </a:spcBef>
              <a:spcAft>
                <a:spcPts val="0"/>
              </a:spcAft>
              <a:buSzPts val="1400"/>
              <a:buFont typeface="GFS Didot"/>
              <a:buNone/>
              <a:defRPr>
                <a:latin typeface="GFS Didot"/>
                <a:ea typeface="GFS Didot"/>
                <a:cs typeface="GFS Didot"/>
                <a:sym typeface="GFS Didot"/>
              </a:defRPr>
            </a:lvl5pPr>
            <a:lvl6pPr lvl="5" rtl="0" algn="ctr">
              <a:spcBef>
                <a:spcPts val="0"/>
              </a:spcBef>
              <a:spcAft>
                <a:spcPts val="0"/>
              </a:spcAft>
              <a:buSzPts val="1400"/>
              <a:buFont typeface="GFS Didot"/>
              <a:buNone/>
              <a:defRPr>
                <a:latin typeface="GFS Didot"/>
                <a:ea typeface="GFS Didot"/>
                <a:cs typeface="GFS Didot"/>
                <a:sym typeface="GFS Didot"/>
              </a:defRPr>
            </a:lvl6pPr>
            <a:lvl7pPr lvl="6" rtl="0" algn="ctr">
              <a:spcBef>
                <a:spcPts val="0"/>
              </a:spcBef>
              <a:spcAft>
                <a:spcPts val="0"/>
              </a:spcAft>
              <a:buSzPts val="1400"/>
              <a:buFont typeface="GFS Didot"/>
              <a:buNone/>
              <a:defRPr>
                <a:latin typeface="GFS Didot"/>
                <a:ea typeface="GFS Didot"/>
                <a:cs typeface="GFS Didot"/>
                <a:sym typeface="GFS Didot"/>
              </a:defRPr>
            </a:lvl7pPr>
            <a:lvl8pPr lvl="7" rtl="0" algn="ctr">
              <a:spcBef>
                <a:spcPts val="0"/>
              </a:spcBef>
              <a:spcAft>
                <a:spcPts val="0"/>
              </a:spcAft>
              <a:buSzPts val="1400"/>
              <a:buFont typeface="GFS Didot"/>
              <a:buNone/>
              <a:defRPr>
                <a:latin typeface="GFS Didot"/>
                <a:ea typeface="GFS Didot"/>
                <a:cs typeface="GFS Didot"/>
                <a:sym typeface="GFS Didot"/>
              </a:defRPr>
            </a:lvl8pPr>
            <a:lvl9pPr lvl="8" rtl="0" algn="ctr">
              <a:spcBef>
                <a:spcPts val="0"/>
              </a:spcBef>
              <a:spcAft>
                <a:spcPts val="0"/>
              </a:spcAft>
              <a:buSzPts val="1400"/>
              <a:buFont typeface="GFS Didot"/>
              <a:buNone/>
              <a:defRPr>
                <a:latin typeface="GFS Didot"/>
                <a:ea typeface="GFS Didot"/>
                <a:cs typeface="GFS Didot"/>
                <a:sym typeface="GFS Didot"/>
              </a:defRPr>
            </a:lvl9pPr>
          </a:lstStyle>
          <a:p/>
        </p:txBody>
      </p:sp>
      <p:sp>
        <p:nvSpPr>
          <p:cNvPr id="2226" name="Google Shape;2226;p20"/>
          <p:cNvSpPr txBox="1"/>
          <p:nvPr>
            <p:ph idx="5" type="subTitle"/>
          </p:nvPr>
        </p:nvSpPr>
        <p:spPr>
          <a:xfrm>
            <a:off x="3428849" y="2674800"/>
            <a:ext cx="22863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1400"/>
              <a:buFont typeface="GFS Didot"/>
              <a:buNone/>
              <a:defRPr>
                <a:latin typeface="GFS Didot"/>
                <a:ea typeface="GFS Didot"/>
                <a:cs typeface="GFS Didot"/>
                <a:sym typeface="GFS Didot"/>
              </a:defRPr>
            </a:lvl2pPr>
            <a:lvl3pPr lvl="2" rtl="0" algn="ctr">
              <a:spcBef>
                <a:spcPts val="0"/>
              </a:spcBef>
              <a:spcAft>
                <a:spcPts val="0"/>
              </a:spcAft>
              <a:buSzPts val="1400"/>
              <a:buFont typeface="GFS Didot"/>
              <a:buNone/>
              <a:defRPr>
                <a:latin typeface="GFS Didot"/>
                <a:ea typeface="GFS Didot"/>
                <a:cs typeface="GFS Didot"/>
                <a:sym typeface="GFS Didot"/>
              </a:defRPr>
            </a:lvl3pPr>
            <a:lvl4pPr lvl="3" rtl="0" algn="ctr">
              <a:spcBef>
                <a:spcPts val="0"/>
              </a:spcBef>
              <a:spcAft>
                <a:spcPts val="0"/>
              </a:spcAft>
              <a:buSzPts val="1400"/>
              <a:buFont typeface="GFS Didot"/>
              <a:buNone/>
              <a:defRPr>
                <a:latin typeface="GFS Didot"/>
                <a:ea typeface="GFS Didot"/>
                <a:cs typeface="GFS Didot"/>
                <a:sym typeface="GFS Didot"/>
              </a:defRPr>
            </a:lvl4pPr>
            <a:lvl5pPr lvl="4" rtl="0" algn="ctr">
              <a:spcBef>
                <a:spcPts val="0"/>
              </a:spcBef>
              <a:spcAft>
                <a:spcPts val="0"/>
              </a:spcAft>
              <a:buSzPts val="1400"/>
              <a:buFont typeface="GFS Didot"/>
              <a:buNone/>
              <a:defRPr>
                <a:latin typeface="GFS Didot"/>
                <a:ea typeface="GFS Didot"/>
                <a:cs typeface="GFS Didot"/>
                <a:sym typeface="GFS Didot"/>
              </a:defRPr>
            </a:lvl5pPr>
            <a:lvl6pPr lvl="5" rtl="0" algn="ctr">
              <a:spcBef>
                <a:spcPts val="0"/>
              </a:spcBef>
              <a:spcAft>
                <a:spcPts val="0"/>
              </a:spcAft>
              <a:buSzPts val="1400"/>
              <a:buFont typeface="GFS Didot"/>
              <a:buNone/>
              <a:defRPr>
                <a:latin typeface="GFS Didot"/>
                <a:ea typeface="GFS Didot"/>
                <a:cs typeface="GFS Didot"/>
                <a:sym typeface="GFS Didot"/>
              </a:defRPr>
            </a:lvl6pPr>
            <a:lvl7pPr lvl="6" rtl="0" algn="ctr">
              <a:spcBef>
                <a:spcPts val="0"/>
              </a:spcBef>
              <a:spcAft>
                <a:spcPts val="0"/>
              </a:spcAft>
              <a:buSzPts val="1400"/>
              <a:buFont typeface="GFS Didot"/>
              <a:buNone/>
              <a:defRPr>
                <a:latin typeface="GFS Didot"/>
                <a:ea typeface="GFS Didot"/>
                <a:cs typeface="GFS Didot"/>
                <a:sym typeface="GFS Didot"/>
              </a:defRPr>
            </a:lvl7pPr>
            <a:lvl8pPr lvl="7" rtl="0" algn="ctr">
              <a:spcBef>
                <a:spcPts val="0"/>
              </a:spcBef>
              <a:spcAft>
                <a:spcPts val="0"/>
              </a:spcAft>
              <a:buSzPts val="1400"/>
              <a:buFont typeface="GFS Didot"/>
              <a:buNone/>
              <a:defRPr>
                <a:latin typeface="GFS Didot"/>
                <a:ea typeface="GFS Didot"/>
                <a:cs typeface="GFS Didot"/>
                <a:sym typeface="GFS Didot"/>
              </a:defRPr>
            </a:lvl8pPr>
            <a:lvl9pPr lvl="8" rtl="0" algn="ctr">
              <a:spcBef>
                <a:spcPts val="0"/>
              </a:spcBef>
              <a:spcAft>
                <a:spcPts val="0"/>
              </a:spcAft>
              <a:buSzPts val="1400"/>
              <a:buFont typeface="GFS Didot"/>
              <a:buNone/>
              <a:defRPr>
                <a:latin typeface="GFS Didot"/>
                <a:ea typeface="GFS Didot"/>
                <a:cs typeface="GFS Didot"/>
                <a:sym typeface="GFS Didot"/>
              </a:defRPr>
            </a:lvl9pPr>
          </a:lstStyle>
          <a:p/>
        </p:txBody>
      </p:sp>
      <p:sp>
        <p:nvSpPr>
          <p:cNvPr id="2227" name="Google Shape;2227;p20"/>
          <p:cNvSpPr txBox="1"/>
          <p:nvPr>
            <p:ph idx="6" type="subTitle"/>
          </p:nvPr>
        </p:nvSpPr>
        <p:spPr>
          <a:xfrm>
            <a:off x="6137699" y="2674800"/>
            <a:ext cx="22863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1400"/>
              <a:buFont typeface="GFS Didot"/>
              <a:buNone/>
              <a:defRPr>
                <a:latin typeface="GFS Didot"/>
                <a:ea typeface="GFS Didot"/>
                <a:cs typeface="GFS Didot"/>
                <a:sym typeface="GFS Didot"/>
              </a:defRPr>
            </a:lvl2pPr>
            <a:lvl3pPr lvl="2" rtl="0" algn="ctr">
              <a:spcBef>
                <a:spcPts val="0"/>
              </a:spcBef>
              <a:spcAft>
                <a:spcPts val="0"/>
              </a:spcAft>
              <a:buSzPts val="1400"/>
              <a:buFont typeface="GFS Didot"/>
              <a:buNone/>
              <a:defRPr>
                <a:latin typeface="GFS Didot"/>
                <a:ea typeface="GFS Didot"/>
                <a:cs typeface="GFS Didot"/>
                <a:sym typeface="GFS Didot"/>
              </a:defRPr>
            </a:lvl3pPr>
            <a:lvl4pPr lvl="3" rtl="0" algn="ctr">
              <a:spcBef>
                <a:spcPts val="0"/>
              </a:spcBef>
              <a:spcAft>
                <a:spcPts val="0"/>
              </a:spcAft>
              <a:buSzPts val="1400"/>
              <a:buFont typeface="GFS Didot"/>
              <a:buNone/>
              <a:defRPr>
                <a:latin typeface="GFS Didot"/>
                <a:ea typeface="GFS Didot"/>
                <a:cs typeface="GFS Didot"/>
                <a:sym typeface="GFS Didot"/>
              </a:defRPr>
            </a:lvl4pPr>
            <a:lvl5pPr lvl="4" rtl="0" algn="ctr">
              <a:spcBef>
                <a:spcPts val="0"/>
              </a:spcBef>
              <a:spcAft>
                <a:spcPts val="0"/>
              </a:spcAft>
              <a:buSzPts val="1400"/>
              <a:buFont typeface="GFS Didot"/>
              <a:buNone/>
              <a:defRPr>
                <a:latin typeface="GFS Didot"/>
                <a:ea typeface="GFS Didot"/>
                <a:cs typeface="GFS Didot"/>
                <a:sym typeface="GFS Didot"/>
              </a:defRPr>
            </a:lvl5pPr>
            <a:lvl6pPr lvl="5" rtl="0" algn="ctr">
              <a:spcBef>
                <a:spcPts val="0"/>
              </a:spcBef>
              <a:spcAft>
                <a:spcPts val="0"/>
              </a:spcAft>
              <a:buSzPts val="1400"/>
              <a:buFont typeface="GFS Didot"/>
              <a:buNone/>
              <a:defRPr>
                <a:latin typeface="GFS Didot"/>
                <a:ea typeface="GFS Didot"/>
                <a:cs typeface="GFS Didot"/>
                <a:sym typeface="GFS Didot"/>
              </a:defRPr>
            </a:lvl6pPr>
            <a:lvl7pPr lvl="6" rtl="0" algn="ctr">
              <a:spcBef>
                <a:spcPts val="0"/>
              </a:spcBef>
              <a:spcAft>
                <a:spcPts val="0"/>
              </a:spcAft>
              <a:buSzPts val="1400"/>
              <a:buFont typeface="GFS Didot"/>
              <a:buNone/>
              <a:defRPr>
                <a:latin typeface="GFS Didot"/>
                <a:ea typeface="GFS Didot"/>
                <a:cs typeface="GFS Didot"/>
                <a:sym typeface="GFS Didot"/>
              </a:defRPr>
            </a:lvl7pPr>
            <a:lvl8pPr lvl="7" rtl="0" algn="ctr">
              <a:spcBef>
                <a:spcPts val="0"/>
              </a:spcBef>
              <a:spcAft>
                <a:spcPts val="0"/>
              </a:spcAft>
              <a:buSzPts val="1400"/>
              <a:buFont typeface="GFS Didot"/>
              <a:buNone/>
              <a:defRPr>
                <a:latin typeface="GFS Didot"/>
                <a:ea typeface="GFS Didot"/>
                <a:cs typeface="GFS Didot"/>
                <a:sym typeface="GFS Didot"/>
              </a:defRPr>
            </a:lvl8pPr>
            <a:lvl9pPr lvl="8" rtl="0" algn="ctr">
              <a:spcBef>
                <a:spcPts val="0"/>
              </a:spcBef>
              <a:spcAft>
                <a:spcPts val="0"/>
              </a:spcAft>
              <a:buSzPts val="1400"/>
              <a:buFont typeface="GFS Didot"/>
              <a:buNone/>
              <a:defRPr>
                <a:latin typeface="GFS Didot"/>
                <a:ea typeface="GFS Didot"/>
                <a:cs typeface="GFS Didot"/>
                <a:sym typeface="GFS Didot"/>
              </a:defRPr>
            </a:lvl9pPr>
          </a:lstStyle>
          <a:p/>
        </p:txBody>
      </p:sp>
      <p:sp>
        <p:nvSpPr>
          <p:cNvPr id="2228" name="Google Shape;2228;p20"/>
          <p:cNvSpPr txBox="1"/>
          <p:nvPr>
            <p:ph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229" name="Google Shape;2229;p20"/>
          <p:cNvGrpSpPr/>
          <p:nvPr/>
        </p:nvGrpSpPr>
        <p:grpSpPr>
          <a:xfrm>
            <a:off x="-4" y="-457303"/>
            <a:ext cx="9015353" cy="5831499"/>
            <a:chOff x="-4" y="-457303"/>
            <a:chExt cx="9015353" cy="5831499"/>
          </a:xfrm>
        </p:grpSpPr>
        <p:grpSp>
          <p:nvGrpSpPr>
            <p:cNvPr id="2230" name="Google Shape;2230;p20"/>
            <p:cNvGrpSpPr/>
            <p:nvPr/>
          </p:nvGrpSpPr>
          <p:grpSpPr>
            <a:xfrm flipH="1" rot="10800000">
              <a:off x="6517004" y="-457303"/>
              <a:ext cx="791278" cy="914616"/>
              <a:chOff x="6538254" y="3028146"/>
              <a:chExt cx="791278" cy="914616"/>
            </a:xfrm>
          </p:grpSpPr>
          <p:sp>
            <p:nvSpPr>
              <p:cNvPr id="2231" name="Google Shape;2231;p20"/>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0"/>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0"/>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0"/>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0"/>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0"/>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0"/>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0"/>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0"/>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0"/>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20"/>
            <p:cNvGrpSpPr/>
            <p:nvPr/>
          </p:nvGrpSpPr>
          <p:grpSpPr>
            <a:xfrm flipH="1" rot="10800000">
              <a:off x="8798495" y="4063985"/>
              <a:ext cx="216854" cy="546281"/>
              <a:chOff x="1696320" y="1930080"/>
              <a:chExt cx="216854" cy="546281"/>
            </a:xfrm>
          </p:grpSpPr>
          <p:sp>
            <p:nvSpPr>
              <p:cNvPr id="2242" name="Google Shape;2242;p20"/>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0"/>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0"/>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 name="Google Shape;2245;p20"/>
            <p:cNvGrpSpPr/>
            <p:nvPr/>
          </p:nvGrpSpPr>
          <p:grpSpPr>
            <a:xfrm flipH="1" rot="10800000">
              <a:off x="8331486" y="539493"/>
              <a:ext cx="590285" cy="801408"/>
              <a:chOff x="8044861" y="4131245"/>
              <a:chExt cx="590285" cy="801408"/>
            </a:xfrm>
          </p:grpSpPr>
          <p:sp>
            <p:nvSpPr>
              <p:cNvPr id="2246" name="Google Shape;2246;p20"/>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0"/>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0"/>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0"/>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0"/>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1" name="Google Shape;2251;p20"/>
            <p:cNvGrpSpPr/>
            <p:nvPr/>
          </p:nvGrpSpPr>
          <p:grpSpPr>
            <a:xfrm flipH="1" rot="10800000">
              <a:off x="1502153" y="4447075"/>
              <a:ext cx="461630" cy="927121"/>
              <a:chOff x="6791228" y="1599925"/>
              <a:chExt cx="461630" cy="927121"/>
            </a:xfrm>
          </p:grpSpPr>
          <p:sp>
            <p:nvSpPr>
              <p:cNvPr id="2252" name="Google Shape;2252;p20"/>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0"/>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0"/>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5" name="Google Shape;2255;p20"/>
            <p:cNvGrpSpPr/>
            <p:nvPr/>
          </p:nvGrpSpPr>
          <p:grpSpPr>
            <a:xfrm flipH="1" rot="10800000">
              <a:off x="7457615" y="-380437"/>
              <a:ext cx="1029913" cy="1003733"/>
              <a:chOff x="8062715" y="2982812"/>
              <a:chExt cx="1029913" cy="1003733"/>
            </a:xfrm>
          </p:grpSpPr>
          <p:sp>
            <p:nvSpPr>
              <p:cNvPr id="2256" name="Google Shape;2256;p20"/>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0"/>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0"/>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0"/>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0"/>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0"/>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0"/>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0"/>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0"/>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0"/>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0"/>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0"/>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8" name="Google Shape;2268;p20"/>
            <p:cNvGrpSpPr/>
            <p:nvPr/>
          </p:nvGrpSpPr>
          <p:grpSpPr>
            <a:xfrm flipH="1" rot="10800000">
              <a:off x="8487534" y="3314807"/>
              <a:ext cx="426015" cy="459033"/>
              <a:chOff x="2173334" y="3012855"/>
              <a:chExt cx="426015" cy="459033"/>
            </a:xfrm>
          </p:grpSpPr>
          <p:sp>
            <p:nvSpPr>
              <p:cNvPr id="2269" name="Google Shape;2269;p20"/>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0"/>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0"/>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 name="Google Shape;2272;p20"/>
            <p:cNvGrpSpPr/>
            <p:nvPr/>
          </p:nvGrpSpPr>
          <p:grpSpPr>
            <a:xfrm flipH="1" rot="10800000">
              <a:off x="1267035" y="-155451"/>
              <a:ext cx="385018" cy="553783"/>
              <a:chOff x="2283660" y="1820989"/>
              <a:chExt cx="385018" cy="553783"/>
            </a:xfrm>
          </p:grpSpPr>
          <p:sp>
            <p:nvSpPr>
              <p:cNvPr id="2273" name="Google Shape;2273;p20"/>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0"/>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0"/>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0"/>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0"/>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0"/>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0"/>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0"/>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0"/>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2" name="Google Shape;2282;p20"/>
            <p:cNvGrpSpPr/>
            <p:nvPr/>
          </p:nvGrpSpPr>
          <p:grpSpPr>
            <a:xfrm flipH="1" rot="10800000">
              <a:off x="-4" y="-205742"/>
              <a:ext cx="1013765" cy="1622220"/>
              <a:chOff x="3131096" y="1179168"/>
              <a:chExt cx="1013765" cy="1622220"/>
            </a:xfrm>
          </p:grpSpPr>
          <p:sp>
            <p:nvSpPr>
              <p:cNvPr id="2283" name="Google Shape;2283;p20"/>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0"/>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0"/>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0"/>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0"/>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0"/>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0"/>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0"/>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0"/>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0"/>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0"/>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0"/>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0"/>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0"/>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0"/>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0"/>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0"/>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0"/>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0"/>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0"/>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0"/>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0"/>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0"/>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0"/>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0"/>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0"/>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0"/>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0"/>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0"/>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0"/>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0"/>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0"/>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5" name="Google Shape;2315;p20"/>
            <p:cNvSpPr/>
            <p:nvPr/>
          </p:nvSpPr>
          <p:spPr>
            <a:xfrm>
              <a:off x="1151857" y="4754468"/>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0"/>
            <p:cNvSpPr/>
            <p:nvPr/>
          </p:nvSpPr>
          <p:spPr>
            <a:xfrm rot="4232604">
              <a:off x="321083" y="12942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0"/>
            <p:cNvSpPr/>
            <p:nvPr/>
          </p:nvSpPr>
          <p:spPr>
            <a:xfrm rot="-7331114">
              <a:off x="8591417" y="129420"/>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0"/>
            <p:cNvSpPr/>
            <p:nvPr/>
          </p:nvSpPr>
          <p:spPr>
            <a:xfrm rot="9213018">
              <a:off x="8682967" y="4715450"/>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0"/>
            <p:cNvSpPr/>
            <p:nvPr/>
          </p:nvSpPr>
          <p:spPr>
            <a:xfrm>
              <a:off x="3560625" y="47716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0"/>
            <p:cNvSpPr/>
            <p:nvPr/>
          </p:nvSpPr>
          <p:spPr>
            <a:xfrm>
              <a:off x="437950" y="15671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0"/>
            <p:cNvSpPr/>
            <p:nvPr/>
          </p:nvSpPr>
          <p:spPr>
            <a:xfrm>
              <a:off x="6381425" y="3068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0"/>
            <p:cNvSpPr/>
            <p:nvPr/>
          </p:nvSpPr>
          <p:spPr>
            <a:xfrm>
              <a:off x="8885625" y="9188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0"/>
            <p:cNvSpPr/>
            <p:nvPr/>
          </p:nvSpPr>
          <p:spPr>
            <a:xfrm>
              <a:off x="1905325" y="2642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0"/>
            <p:cNvSpPr/>
            <p:nvPr/>
          </p:nvSpPr>
          <p:spPr>
            <a:xfrm>
              <a:off x="6517000" y="49424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0"/>
            <p:cNvSpPr/>
            <p:nvPr/>
          </p:nvSpPr>
          <p:spPr>
            <a:xfrm>
              <a:off x="148975" y="38706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6" name="Google Shape;2326;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5" name="Shape 145"/>
        <p:cNvGrpSpPr/>
        <p:nvPr/>
      </p:nvGrpSpPr>
      <p:grpSpPr>
        <a:xfrm>
          <a:off x="0" y="0"/>
          <a:ext cx="0" cy="0"/>
          <a:chOff x="0" y="0"/>
          <a:chExt cx="0" cy="0"/>
        </a:xfrm>
      </p:grpSpPr>
      <p:sp>
        <p:nvSpPr>
          <p:cNvPr id="146" name="Google Shape;146;p3"/>
          <p:cNvSpPr txBox="1"/>
          <p:nvPr>
            <p:ph hasCustomPrompt="1" type="title"/>
          </p:nvPr>
        </p:nvSpPr>
        <p:spPr>
          <a:xfrm>
            <a:off x="2098688" y="1063100"/>
            <a:ext cx="2140800" cy="1702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000"/>
              <a:buNone/>
              <a:defRPr sz="116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7" name="Google Shape;147;p3"/>
          <p:cNvSpPr txBox="1"/>
          <p:nvPr>
            <p:ph idx="1" type="subTitle"/>
          </p:nvPr>
        </p:nvSpPr>
        <p:spPr>
          <a:xfrm rot="402">
            <a:off x="1884762" y="3413949"/>
            <a:ext cx="2568600" cy="666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3"/>
          <p:cNvSpPr txBox="1"/>
          <p:nvPr>
            <p:ph idx="2" type="title"/>
          </p:nvPr>
        </p:nvSpPr>
        <p:spPr>
          <a:xfrm>
            <a:off x="1884625" y="1787250"/>
            <a:ext cx="2568600" cy="17028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grpSp>
        <p:nvGrpSpPr>
          <p:cNvPr id="149" name="Google Shape;149;p3"/>
          <p:cNvGrpSpPr/>
          <p:nvPr/>
        </p:nvGrpSpPr>
        <p:grpSpPr>
          <a:xfrm>
            <a:off x="-46897" y="-449668"/>
            <a:ext cx="8892979" cy="5749589"/>
            <a:chOff x="-46897" y="-449668"/>
            <a:chExt cx="8892979" cy="5749589"/>
          </a:xfrm>
        </p:grpSpPr>
        <p:grpSp>
          <p:nvGrpSpPr>
            <p:cNvPr id="150" name="Google Shape;150;p3"/>
            <p:cNvGrpSpPr/>
            <p:nvPr/>
          </p:nvGrpSpPr>
          <p:grpSpPr>
            <a:xfrm>
              <a:off x="798614" y="4657242"/>
              <a:ext cx="959633" cy="642679"/>
              <a:chOff x="3514214" y="3195454"/>
              <a:chExt cx="959633" cy="642679"/>
            </a:xfrm>
          </p:grpSpPr>
          <p:sp>
            <p:nvSpPr>
              <p:cNvPr id="151" name="Google Shape;151;p3"/>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 name="Google Shape;155;p3"/>
            <p:cNvGrpSpPr/>
            <p:nvPr/>
          </p:nvGrpSpPr>
          <p:grpSpPr>
            <a:xfrm>
              <a:off x="3661590" y="-449668"/>
              <a:ext cx="1147488" cy="1123620"/>
              <a:chOff x="4733815" y="1730132"/>
              <a:chExt cx="1147488" cy="1123620"/>
            </a:xfrm>
          </p:grpSpPr>
          <p:sp>
            <p:nvSpPr>
              <p:cNvPr id="156" name="Google Shape;156;p3"/>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3"/>
            <p:cNvGrpSpPr/>
            <p:nvPr/>
          </p:nvGrpSpPr>
          <p:grpSpPr>
            <a:xfrm rot="2700000">
              <a:off x="130650" y="1780241"/>
              <a:ext cx="490429" cy="705321"/>
              <a:chOff x="2283660" y="1820989"/>
              <a:chExt cx="385018" cy="553783"/>
            </a:xfrm>
          </p:grpSpPr>
          <p:sp>
            <p:nvSpPr>
              <p:cNvPr id="166" name="Google Shape;166;p3"/>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3"/>
            <p:cNvSpPr/>
            <p:nvPr/>
          </p:nvSpPr>
          <p:spPr>
            <a:xfrm>
              <a:off x="8509132" y="432105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4232604">
              <a:off x="188433" y="1583446"/>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7331114">
              <a:off x="8546667" y="130088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9213018">
              <a:off x="4960854" y="24893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6208900" y="2166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1874325" y="47415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354563" y="37361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8430775" y="40702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6050350" y="46989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253125" y="3314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 name="Google Shape;185;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327" name="Shape 2327"/>
        <p:cNvGrpSpPr/>
        <p:nvPr/>
      </p:nvGrpSpPr>
      <p:grpSpPr>
        <a:xfrm>
          <a:off x="0" y="0"/>
          <a:ext cx="0" cy="0"/>
          <a:chOff x="0" y="0"/>
          <a:chExt cx="0" cy="0"/>
        </a:xfrm>
      </p:grpSpPr>
      <p:sp>
        <p:nvSpPr>
          <p:cNvPr id="2328" name="Google Shape;2328;p21"/>
          <p:cNvSpPr txBox="1"/>
          <p:nvPr>
            <p:ph idx="1" type="subTitle"/>
          </p:nvPr>
        </p:nvSpPr>
        <p:spPr>
          <a:xfrm>
            <a:off x="1519300" y="2113475"/>
            <a:ext cx="2867100" cy="6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29" name="Google Shape;2329;p21"/>
          <p:cNvSpPr txBox="1"/>
          <p:nvPr>
            <p:ph idx="2" type="subTitle"/>
          </p:nvPr>
        </p:nvSpPr>
        <p:spPr>
          <a:xfrm>
            <a:off x="5563675" y="2113475"/>
            <a:ext cx="2867100" cy="6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30" name="Google Shape;2330;p21"/>
          <p:cNvSpPr txBox="1"/>
          <p:nvPr>
            <p:ph idx="3" type="subTitle"/>
          </p:nvPr>
        </p:nvSpPr>
        <p:spPr>
          <a:xfrm>
            <a:off x="1519300" y="3523200"/>
            <a:ext cx="2867100" cy="6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31" name="Google Shape;2331;p21"/>
          <p:cNvSpPr txBox="1"/>
          <p:nvPr>
            <p:ph idx="4" type="subTitle"/>
          </p:nvPr>
        </p:nvSpPr>
        <p:spPr>
          <a:xfrm>
            <a:off x="5563675" y="3523200"/>
            <a:ext cx="2867100" cy="6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32" name="Google Shape;2332;p21"/>
          <p:cNvSpPr txBox="1"/>
          <p:nvPr>
            <p:ph idx="5" type="subTitle"/>
          </p:nvPr>
        </p:nvSpPr>
        <p:spPr>
          <a:xfrm>
            <a:off x="1519300" y="1783175"/>
            <a:ext cx="2867100" cy="46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GFS Didot"/>
              <a:buNone/>
              <a:defRPr b="1" sz="2000"/>
            </a:lvl1pPr>
            <a:lvl2pPr lvl="1" rtl="0">
              <a:spcBef>
                <a:spcPts val="0"/>
              </a:spcBef>
              <a:spcAft>
                <a:spcPts val="0"/>
              </a:spcAft>
              <a:buSzPts val="1400"/>
              <a:buFont typeface="GFS Didot"/>
              <a:buNone/>
              <a:defRPr>
                <a:latin typeface="GFS Didot"/>
                <a:ea typeface="GFS Didot"/>
                <a:cs typeface="GFS Didot"/>
                <a:sym typeface="GFS Didot"/>
              </a:defRPr>
            </a:lvl2pPr>
            <a:lvl3pPr lvl="2" rtl="0">
              <a:spcBef>
                <a:spcPts val="0"/>
              </a:spcBef>
              <a:spcAft>
                <a:spcPts val="0"/>
              </a:spcAft>
              <a:buSzPts val="1400"/>
              <a:buFont typeface="GFS Didot"/>
              <a:buNone/>
              <a:defRPr>
                <a:latin typeface="GFS Didot"/>
                <a:ea typeface="GFS Didot"/>
                <a:cs typeface="GFS Didot"/>
                <a:sym typeface="GFS Didot"/>
              </a:defRPr>
            </a:lvl3pPr>
            <a:lvl4pPr lvl="3" rtl="0">
              <a:spcBef>
                <a:spcPts val="0"/>
              </a:spcBef>
              <a:spcAft>
                <a:spcPts val="0"/>
              </a:spcAft>
              <a:buSzPts val="1400"/>
              <a:buFont typeface="GFS Didot"/>
              <a:buNone/>
              <a:defRPr>
                <a:latin typeface="GFS Didot"/>
                <a:ea typeface="GFS Didot"/>
                <a:cs typeface="GFS Didot"/>
                <a:sym typeface="GFS Didot"/>
              </a:defRPr>
            </a:lvl4pPr>
            <a:lvl5pPr lvl="4" rtl="0">
              <a:spcBef>
                <a:spcPts val="0"/>
              </a:spcBef>
              <a:spcAft>
                <a:spcPts val="0"/>
              </a:spcAft>
              <a:buSzPts val="1400"/>
              <a:buFont typeface="GFS Didot"/>
              <a:buNone/>
              <a:defRPr>
                <a:latin typeface="GFS Didot"/>
                <a:ea typeface="GFS Didot"/>
                <a:cs typeface="GFS Didot"/>
                <a:sym typeface="GFS Didot"/>
              </a:defRPr>
            </a:lvl5pPr>
            <a:lvl6pPr lvl="5" rtl="0">
              <a:spcBef>
                <a:spcPts val="0"/>
              </a:spcBef>
              <a:spcAft>
                <a:spcPts val="0"/>
              </a:spcAft>
              <a:buSzPts val="1400"/>
              <a:buFont typeface="GFS Didot"/>
              <a:buNone/>
              <a:defRPr>
                <a:latin typeface="GFS Didot"/>
                <a:ea typeface="GFS Didot"/>
                <a:cs typeface="GFS Didot"/>
                <a:sym typeface="GFS Didot"/>
              </a:defRPr>
            </a:lvl6pPr>
            <a:lvl7pPr lvl="6" rtl="0">
              <a:spcBef>
                <a:spcPts val="0"/>
              </a:spcBef>
              <a:spcAft>
                <a:spcPts val="0"/>
              </a:spcAft>
              <a:buSzPts val="1400"/>
              <a:buFont typeface="GFS Didot"/>
              <a:buNone/>
              <a:defRPr>
                <a:latin typeface="GFS Didot"/>
                <a:ea typeface="GFS Didot"/>
                <a:cs typeface="GFS Didot"/>
                <a:sym typeface="GFS Didot"/>
              </a:defRPr>
            </a:lvl7pPr>
            <a:lvl8pPr lvl="7" rtl="0">
              <a:spcBef>
                <a:spcPts val="0"/>
              </a:spcBef>
              <a:spcAft>
                <a:spcPts val="0"/>
              </a:spcAft>
              <a:buSzPts val="1400"/>
              <a:buFont typeface="GFS Didot"/>
              <a:buNone/>
              <a:defRPr>
                <a:latin typeface="GFS Didot"/>
                <a:ea typeface="GFS Didot"/>
                <a:cs typeface="GFS Didot"/>
                <a:sym typeface="GFS Didot"/>
              </a:defRPr>
            </a:lvl8pPr>
            <a:lvl9pPr lvl="8" rtl="0">
              <a:spcBef>
                <a:spcPts val="0"/>
              </a:spcBef>
              <a:spcAft>
                <a:spcPts val="0"/>
              </a:spcAft>
              <a:buSzPts val="1400"/>
              <a:buFont typeface="GFS Didot"/>
              <a:buNone/>
              <a:defRPr>
                <a:latin typeface="GFS Didot"/>
                <a:ea typeface="GFS Didot"/>
                <a:cs typeface="GFS Didot"/>
                <a:sym typeface="GFS Didot"/>
              </a:defRPr>
            </a:lvl9pPr>
          </a:lstStyle>
          <a:p/>
        </p:txBody>
      </p:sp>
      <p:sp>
        <p:nvSpPr>
          <p:cNvPr id="2333" name="Google Shape;2333;p21"/>
          <p:cNvSpPr txBox="1"/>
          <p:nvPr>
            <p:ph idx="6" type="subTitle"/>
          </p:nvPr>
        </p:nvSpPr>
        <p:spPr>
          <a:xfrm>
            <a:off x="1519300" y="3192950"/>
            <a:ext cx="2867100" cy="46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GFS Didot"/>
              <a:buNone/>
              <a:defRPr b="1" sz="2000"/>
            </a:lvl1pPr>
            <a:lvl2pPr lvl="1" rtl="0">
              <a:spcBef>
                <a:spcPts val="0"/>
              </a:spcBef>
              <a:spcAft>
                <a:spcPts val="0"/>
              </a:spcAft>
              <a:buSzPts val="1400"/>
              <a:buFont typeface="GFS Didot"/>
              <a:buNone/>
              <a:defRPr>
                <a:latin typeface="GFS Didot"/>
                <a:ea typeface="GFS Didot"/>
                <a:cs typeface="GFS Didot"/>
                <a:sym typeface="GFS Didot"/>
              </a:defRPr>
            </a:lvl2pPr>
            <a:lvl3pPr lvl="2" rtl="0">
              <a:spcBef>
                <a:spcPts val="0"/>
              </a:spcBef>
              <a:spcAft>
                <a:spcPts val="0"/>
              </a:spcAft>
              <a:buSzPts val="1400"/>
              <a:buFont typeface="GFS Didot"/>
              <a:buNone/>
              <a:defRPr>
                <a:latin typeface="GFS Didot"/>
                <a:ea typeface="GFS Didot"/>
                <a:cs typeface="GFS Didot"/>
                <a:sym typeface="GFS Didot"/>
              </a:defRPr>
            </a:lvl3pPr>
            <a:lvl4pPr lvl="3" rtl="0">
              <a:spcBef>
                <a:spcPts val="0"/>
              </a:spcBef>
              <a:spcAft>
                <a:spcPts val="0"/>
              </a:spcAft>
              <a:buSzPts val="1400"/>
              <a:buFont typeface="GFS Didot"/>
              <a:buNone/>
              <a:defRPr>
                <a:latin typeface="GFS Didot"/>
                <a:ea typeface="GFS Didot"/>
                <a:cs typeface="GFS Didot"/>
                <a:sym typeface="GFS Didot"/>
              </a:defRPr>
            </a:lvl4pPr>
            <a:lvl5pPr lvl="4" rtl="0">
              <a:spcBef>
                <a:spcPts val="0"/>
              </a:spcBef>
              <a:spcAft>
                <a:spcPts val="0"/>
              </a:spcAft>
              <a:buSzPts val="1400"/>
              <a:buFont typeface="GFS Didot"/>
              <a:buNone/>
              <a:defRPr>
                <a:latin typeface="GFS Didot"/>
                <a:ea typeface="GFS Didot"/>
                <a:cs typeface="GFS Didot"/>
                <a:sym typeface="GFS Didot"/>
              </a:defRPr>
            </a:lvl5pPr>
            <a:lvl6pPr lvl="5" rtl="0">
              <a:spcBef>
                <a:spcPts val="0"/>
              </a:spcBef>
              <a:spcAft>
                <a:spcPts val="0"/>
              </a:spcAft>
              <a:buSzPts val="1400"/>
              <a:buFont typeface="GFS Didot"/>
              <a:buNone/>
              <a:defRPr>
                <a:latin typeface="GFS Didot"/>
                <a:ea typeface="GFS Didot"/>
                <a:cs typeface="GFS Didot"/>
                <a:sym typeface="GFS Didot"/>
              </a:defRPr>
            </a:lvl6pPr>
            <a:lvl7pPr lvl="6" rtl="0">
              <a:spcBef>
                <a:spcPts val="0"/>
              </a:spcBef>
              <a:spcAft>
                <a:spcPts val="0"/>
              </a:spcAft>
              <a:buSzPts val="1400"/>
              <a:buFont typeface="GFS Didot"/>
              <a:buNone/>
              <a:defRPr>
                <a:latin typeface="GFS Didot"/>
                <a:ea typeface="GFS Didot"/>
                <a:cs typeface="GFS Didot"/>
                <a:sym typeface="GFS Didot"/>
              </a:defRPr>
            </a:lvl7pPr>
            <a:lvl8pPr lvl="7" rtl="0">
              <a:spcBef>
                <a:spcPts val="0"/>
              </a:spcBef>
              <a:spcAft>
                <a:spcPts val="0"/>
              </a:spcAft>
              <a:buSzPts val="1400"/>
              <a:buFont typeface="GFS Didot"/>
              <a:buNone/>
              <a:defRPr>
                <a:latin typeface="GFS Didot"/>
                <a:ea typeface="GFS Didot"/>
                <a:cs typeface="GFS Didot"/>
                <a:sym typeface="GFS Didot"/>
              </a:defRPr>
            </a:lvl8pPr>
            <a:lvl9pPr lvl="8" rtl="0">
              <a:spcBef>
                <a:spcPts val="0"/>
              </a:spcBef>
              <a:spcAft>
                <a:spcPts val="0"/>
              </a:spcAft>
              <a:buSzPts val="1400"/>
              <a:buFont typeface="GFS Didot"/>
              <a:buNone/>
              <a:defRPr>
                <a:latin typeface="GFS Didot"/>
                <a:ea typeface="GFS Didot"/>
                <a:cs typeface="GFS Didot"/>
                <a:sym typeface="GFS Didot"/>
              </a:defRPr>
            </a:lvl9pPr>
          </a:lstStyle>
          <a:p/>
        </p:txBody>
      </p:sp>
      <p:sp>
        <p:nvSpPr>
          <p:cNvPr id="2334" name="Google Shape;2334;p21"/>
          <p:cNvSpPr txBox="1"/>
          <p:nvPr>
            <p:ph idx="7" type="subTitle"/>
          </p:nvPr>
        </p:nvSpPr>
        <p:spPr>
          <a:xfrm>
            <a:off x="5563675" y="1783175"/>
            <a:ext cx="2867100" cy="46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GFS Didot"/>
              <a:buNone/>
              <a:defRPr b="1" sz="2000"/>
            </a:lvl1pPr>
            <a:lvl2pPr lvl="1" rtl="0">
              <a:spcBef>
                <a:spcPts val="0"/>
              </a:spcBef>
              <a:spcAft>
                <a:spcPts val="0"/>
              </a:spcAft>
              <a:buSzPts val="1400"/>
              <a:buFont typeface="GFS Didot"/>
              <a:buNone/>
              <a:defRPr>
                <a:latin typeface="GFS Didot"/>
                <a:ea typeface="GFS Didot"/>
                <a:cs typeface="GFS Didot"/>
                <a:sym typeface="GFS Didot"/>
              </a:defRPr>
            </a:lvl2pPr>
            <a:lvl3pPr lvl="2" rtl="0">
              <a:spcBef>
                <a:spcPts val="0"/>
              </a:spcBef>
              <a:spcAft>
                <a:spcPts val="0"/>
              </a:spcAft>
              <a:buSzPts val="1400"/>
              <a:buFont typeface="GFS Didot"/>
              <a:buNone/>
              <a:defRPr>
                <a:latin typeface="GFS Didot"/>
                <a:ea typeface="GFS Didot"/>
                <a:cs typeface="GFS Didot"/>
                <a:sym typeface="GFS Didot"/>
              </a:defRPr>
            </a:lvl3pPr>
            <a:lvl4pPr lvl="3" rtl="0">
              <a:spcBef>
                <a:spcPts val="0"/>
              </a:spcBef>
              <a:spcAft>
                <a:spcPts val="0"/>
              </a:spcAft>
              <a:buSzPts val="1400"/>
              <a:buFont typeface="GFS Didot"/>
              <a:buNone/>
              <a:defRPr>
                <a:latin typeface="GFS Didot"/>
                <a:ea typeface="GFS Didot"/>
                <a:cs typeface="GFS Didot"/>
                <a:sym typeface="GFS Didot"/>
              </a:defRPr>
            </a:lvl4pPr>
            <a:lvl5pPr lvl="4" rtl="0">
              <a:spcBef>
                <a:spcPts val="0"/>
              </a:spcBef>
              <a:spcAft>
                <a:spcPts val="0"/>
              </a:spcAft>
              <a:buSzPts val="1400"/>
              <a:buFont typeface="GFS Didot"/>
              <a:buNone/>
              <a:defRPr>
                <a:latin typeface="GFS Didot"/>
                <a:ea typeface="GFS Didot"/>
                <a:cs typeface="GFS Didot"/>
                <a:sym typeface="GFS Didot"/>
              </a:defRPr>
            </a:lvl5pPr>
            <a:lvl6pPr lvl="5" rtl="0">
              <a:spcBef>
                <a:spcPts val="0"/>
              </a:spcBef>
              <a:spcAft>
                <a:spcPts val="0"/>
              </a:spcAft>
              <a:buSzPts val="1400"/>
              <a:buFont typeface="GFS Didot"/>
              <a:buNone/>
              <a:defRPr>
                <a:latin typeface="GFS Didot"/>
                <a:ea typeface="GFS Didot"/>
                <a:cs typeface="GFS Didot"/>
                <a:sym typeface="GFS Didot"/>
              </a:defRPr>
            </a:lvl6pPr>
            <a:lvl7pPr lvl="6" rtl="0">
              <a:spcBef>
                <a:spcPts val="0"/>
              </a:spcBef>
              <a:spcAft>
                <a:spcPts val="0"/>
              </a:spcAft>
              <a:buSzPts val="1400"/>
              <a:buFont typeface="GFS Didot"/>
              <a:buNone/>
              <a:defRPr>
                <a:latin typeface="GFS Didot"/>
                <a:ea typeface="GFS Didot"/>
                <a:cs typeface="GFS Didot"/>
                <a:sym typeface="GFS Didot"/>
              </a:defRPr>
            </a:lvl7pPr>
            <a:lvl8pPr lvl="7" rtl="0">
              <a:spcBef>
                <a:spcPts val="0"/>
              </a:spcBef>
              <a:spcAft>
                <a:spcPts val="0"/>
              </a:spcAft>
              <a:buSzPts val="1400"/>
              <a:buFont typeface="GFS Didot"/>
              <a:buNone/>
              <a:defRPr>
                <a:latin typeface="GFS Didot"/>
                <a:ea typeface="GFS Didot"/>
                <a:cs typeface="GFS Didot"/>
                <a:sym typeface="GFS Didot"/>
              </a:defRPr>
            </a:lvl8pPr>
            <a:lvl9pPr lvl="8" rtl="0">
              <a:spcBef>
                <a:spcPts val="0"/>
              </a:spcBef>
              <a:spcAft>
                <a:spcPts val="0"/>
              </a:spcAft>
              <a:buSzPts val="1400"/>
              <a:buFont typeface="GFS Didot"/>
              <a:buNone/>
              <a:defRPr>
                <a:latin typeface="GFS Didot"/>
                <a:ea typeface="GFS Didot"/>
                <a:cs typeface="GFS Didot"/>
                <a:sym typeface="GFS Didot"/>
              </a:defRPr>
            </a:lvl9pPr>
          </a:lstStyle>
          <a:p/>
        </p:txBody>
      </p:sp>
      <p:sp>
        <p:nvSpPr>
          <p:cNvPr id="2335" name="Google Shape;2335;p21"/>
          <p:cNvSpPr txBox="1"/>
          <p:nvPr>
            <p:ph idx="8" type="subTitle"/>
          </p:nvPr>
        </p:nvSpPr>
        <p:spPr>
          <a:xfrm>
            <a:off x="5563675" y="3192950"/>
            <a:ext cx="2867100" cy="4671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GFS Didot"/>
              <a:buNone/>
              <a:defRPr b="1" sz="2000"/>
            </a:lvl1pPr>
            <a:lvl2pPr lvl="1" rtl="0">
              <a:spcBef>
                <a:spcPts val="0"/>
              </a:spcBef>
              <a:spcAft>
                <a:spcPts val="0"/>
              </a:spcAft>
              <a:buSzPts val="1400"/>
              <a:buFont typeface="GFS Didot"/>
              <a:buNone/>
              <a:defRPr>
                <a:latin typeface="GFS Didot"/>
                <a:ea typeface="GFS Didot"/>
                <a:cs typeface="GFS Didot"/>
                <a:sym typeface="GFS Didot"/>
              </a:defRPr>
            </a:lvl2pPr>
            <a:lvl3pPr lvl="2" rtl="0">
              <a:spcBef>
                <a:spcPts val="0"/>
              </a:spcBef>
              <a:spcAft>
                <a:spcPts val="0"/>
              </a:spcAft>
              <a:buSzPts val="1400"/>
              <a:buFont typeface="GFS Didot"/>
              <a:buNone/>
              <a:defRPr>
                <a:latin typeface="GFS Didot"/>
                <a:ea typeface="GFS Didot"/>
                <a:cs typeface="GFS Didot"/>
                <a:sym typeface="GFS Didot"/>
              </a:defRPr>
            </a:lvl3pPr>
            <a:lvl4pPr lvl="3" rtl="0">
              <a:spcBef>
                <a:spcPts val="0"/>
              </a:spcBef>
              <a:spcAft>
                <a:spcPts val="0"/>
              </a:spcAft>
              <a:buSzPts val="1400"/>
              <a:buFont typeface="GFS Didot"/>
              <a:buNone/>
              <a:defRPr>
                <a:latin typeface="GFS Didot"/>
                <a:ea typeface="GFS Didot"/>
                <a:cs typeface="GFS Didot"/>
                <a:sym typeface="GFS Didot"/>
              </a:defRPr>
            </a:lvl4pPr>
            <a:lvl5pPr lvl="4" rtl="0">
              <a:spcBef>
                <a:spcPts val="0"/>
              </a:spcBef>
              <a:spcAft>
                <a:spcPts val="0"/>
              </a:spcAft>
              <a:buSzPts val="1400"/>
              <a:buFont typeface="GFS Didot"/>
              <a:buNone/>
              <a:defRPr>
                <a:latin typeface="GFS Didot"/>
                <a:ea typeface="GFS Didot"/>
                <a:cs typeface="GFS Didot"/>
                <a:sym typeface="GFS Didot"/>
              </a:defRPr>
            </a:lvl5pPr>
            <a:lvl6pPr lvl="5" rtl="0">
              <a:spcBef>
                <a:spcPts val="0"/>
              </a:spcBef>
              <a:spcAft>
                <a:spcPts val="0"/>
              </a:spcAft>
              <a:buSzPts val="1400"/>
              <a:buFont typeface="GFS Didot"/>
              <a:buNone/>
              <a:defRPr>
                <a:latin typeface="GFS Didot"/>
                <a:ea typeface="GFS Didot"/>
                <a:cs typeface="GFS Didot"/>
                <a:sym typeface="GFS Didot"/>
              </a:defRPr>
            </a:lvl6pPr>
            <a:lvl7pPr lvl="6" rtl="0">
              <a:spcBef>
                <a:spcPts val="0"/>
              </a:spcBef>
              <a:spcAft>
                <a:spcPts val="0"/>
              </a:spcAft>
              <a:buSzPts val="1400"/>
              <a:buFont typeface="GFS Didot"/>
              <a:buNone/>
              <a:defRPr>
                <a:latin typeface="GFS Didot"/>
                <a:ea typeface="GFS Didot"/>
                <a:cs typeface="GFS Didot"/>
                <a:sym typeface="GFS Didot"/>
              </a:defRPr>
            </a:lvl7pPr>
            <a:lvl8pPr lvl="7" rtl="0">
              <a:spcBef>
                <a:spcPts val="0"/>
              </a:spcBef>
              <a:spcAft>
                <a:spcPts val="0"/>
              </a:spcAft>
              <a:buSzPts val="1400"/>
              <a:buFont typeface="GFS Didot"/>
              <a:buNone/>
              <a:defRPr>
                <a:latin typeface="GFS Didot"/>
                <a:ea typeface="GFS Didot"/>
                <a:cs typeface="GFS Didot"/>
                <a:sym typeface="GFS Didot"/>
              </a:defRPr>
            </a:lvl8pPr>
            <a:lvl9pPr lvl="8" rtl="0">
              <a:spcBef>
                <a:spcPts val="0"/>
              </a:spcBef>
              <a:spcAft>
                <a:spcPts val="0"/>
              </a:spcAft>
              <a:buSzPts val="1400"/>
              <a:buFont typeface="GFS Didot"/>
              <a:buNone/>
              <a:defRPr>
                <a:latin typeface="GFS Didot"/>
                <a:ea typeface="GFS Didot"/>
                <a:cs typeface="GFS Didot"/>
                <a:sym typeface="GFS Didot"/>
              </a:defRPr>
            </a:lvl9pPr>
          </a:lstStyle>
          <a:p/>
        </p:txBody>
      </p:sp>
      <p:sp>
        <p:nvSpPr>
          <p:cNvPr id="2336" name="Google Shape;2336;p21"/>
          <p:cNvSpPr txBox="1"/>
          <p:nvPr>
            <p:ph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337" name="Google Shape;2337;p21"/>
          <p:cNvGrpSpPr/>
          <p:nvPr/>
        </p:nvGrpSpPr>
        <p:grpSpPr>
          <a:xfrm>
            <a:off x="-320111" y="-308974"/>
            <a:ext cx="9562557" cy="5736530"/>
            <a:chOff x="-320111" y="-308974"/>
            <a:chExt cx="9562557" cy="5736530"/>
          </a:xfrm>
        </p:grpSpPr>
        <p:grpSp>
          <p:nvGrpSpPr>
            <p:cNvPr id="2338" name="Google Shape;2338;p21"/>
            <p:cNvGrpSpPr/>
            <p:nvPr/>
          </p:nvGrpSpPr>
          <p:grpSpPr>
            <a:xfrm>
              <a:off x="7699139" y="19979"/>
              <a:ext cx="959633" cy="642679"/>
              <a:chOff x="3514214" y="3195454"/>
              <a:chExt cx="959633" cy="642679"/>
            </a:xfrm>
          </p:grpSpPr>
          <p:sp>
            <p:nvSpPr>
              <p:cNvPr id="2339" name="Google Shape;2339;p21"/>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1"/>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1"/>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1"/>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 name="Google Shape;2343;p21"/>
            <p:cNvGrpSpPr/>
            <p:nvPr/>
          </p:nvGrpSpPr>
          <p:grpSpPr>
            <a:xfrm>
              <a:off x="8070533" y="4865792"/>
              <a:ext cx="216854" cy="546281"/>
              <a:chOff x="1696320" y="1930080"/>
              <a:chExt cx="216854" cy="546281"/>
            </a:xfrm>
          </p:grpSpPr>
          <p:sp>
            <p:nvSpPr>
              <p:cNvPr id="2344" name="Google Shape;2344;p21"/>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1"/>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1"/>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21"/>
            <p:cNvGrpSpPr/>
            <p:nvPr/>
          </p:nvGrpSpPr>
          <p:grpSpPr>
            <a:xfrm>
              <a:off x="-320092" y="-308974"/>
              <a:ext cx="963367" cy="1416287"/>
              <a:chOff x="4985808" y="3185926"/>
              <a:chExt cx="963367" cy="1416287"/>
            </a:xfrm>
          </p:grpSpPr>
          <p:sp>
            <p:nvSpPr>
              <p:cNvPr id="2348" name="Google Shape;2348;p21"/>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9" name="Google Shape;2349;p21"/>
              <p:cNvGrpSpPr/>
              <p:nvPr/>
            </p:nvGrpSpPr>
            <p:grpSpPr>
              <a:xfrm>
                <a:off x="5201774" y="3185926"/>
                <a:ext cx="535518" cy="1164104"/>
                <a:chOff x="5201774" y="3185926"/>
                <a:chExt cx="535518" cy="1164104"/>
              </a:xfrm>
            </p:grpSpPr>
            <p:sp>
              <p:nvSpPr>
                <p:cNvPr id="2350" name="Google Shape;2350;p21"/>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1"/>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1"/>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1"/>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4" name="Google Shape;2354;p21"/>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1"/>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1"/>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1"/>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1"/>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1"/>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1"/>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1"/>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1"/>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1"/>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1"/>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1"/>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1"/>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1"/>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1"/>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1"/>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1"/>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1"/>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1"/>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1"/>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1"/>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1"/>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1"/>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1"/>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1"/>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1"/>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1"/>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1"/>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1"/>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1"/>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1"/>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1"/>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1"/>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1"/>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1"/>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1"/>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1"/>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1"/>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1"/>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1"/>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1"/>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1"/>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1"/>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1"/>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1"/>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1"/>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1"/>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1"/>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1"/>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1"/>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1"/>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1"/>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1"/>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1"/>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1"/>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1"/>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1"/>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1"/>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1"/>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1"/>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1"/>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1"/>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1"/>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1"/>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1"/>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1"/>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 name="Google Shape;2420;p21"/>
            <p:cNvGrpSpPr/>
            <p:nvPr/>
          </p:nvGrpSpPr>
          <p:grpSpPr>
            <a:xfrm>
              <a:off x="8652161" y="1107295"/>
              <a:ext cx="590285" cy="801408"/>
              <a:chOff x="8044861" y="4131245"/>
              <a:chExt cx="590285" cy="801408"/>
            </a:xfrm>
          </p:grpSpPr>
          <p:sp>
            <p:nvSpPr>
              <p:cNvPr id="2421" name="Google Shape;2421;p21"/>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1"/>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1"/>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1"/>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1"/>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 name="Google Shape;2426;p21"/>
            <p:cNvGrpSpPr/>
            <p:nvPr/>
          </p:nvGrpSpPr>
          <p:grpSpPr>
            <a:xfrm>
              <a:off x="-320111" y="4298710"/>
              <a:ext cx="1289945" cy="856775"/>
              <a:chOff x="7726039" y="1895510"/>
              <a:chExt cx="1289945" cy="856775"/>
            </a:xfrm>
          </p:grpSpPr>
          <p:sp>
            <p:nvSpPr>
              <p:cNvPr id="2427" name="Google Shape;2427;p21"/>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1"/>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1"/>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1"/>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1"/>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1"/>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1"/>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1"/>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1"/>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1"/>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1"/>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1"/>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1"/>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1"/>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1"/>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1"/>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1"/>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1"/>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1"/>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1"/>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1"/>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1"/>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1"/>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1"/>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1"/>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1"/>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1"/>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1"/>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1"/>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1"/>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1"/>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1"/>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 name="Google Shape;2459;p21"/>
            <p:cNvGrpSpPr/>
            <p:nvPr/>
          </p:nvGrpSpPr>
          <p:grpSpPr>
            <a:xfrm>
              <a:off x="94053" y="3115338"/>
              <a:ext cx="461630" cy="927121"/>
              <a:chOff x="6791228" y="1599925"/>
              <a:chExt cx="461630" cy="927121"/>
            </a:xfrm>
          </p:grpSpPr>
          <p:sp>
            <p:nvSpPr>
              <p:cNvPr id="2460" name="Google Shape;2460;p21"/>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1"/>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1"/>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 name="Google Shape;2463;p21"/>
            <p:cNvGrpSpPr/>
            <p:nvPr/>
          </p:nvGrpSpPr>
          <p:grpSpPr>
            <a:xfrm>
              <a:off x="8432359" y="4497568"/>
              <a:ext cx="426015" cy="459033"/>
              <a:chOff x="2173334" y="3012855"/>
              <a:chExt cx="426015" cy="459033"/>
            </a:xfrm>
          </p:grpSpPr>
          <p:sp>
            <p:nvSpPr>
              <p:cNvPr id="2464" name="Google Shape;2464;p21"/>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1"/>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1"/>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7" name="Google Shape;2467;p21"/>
            <p:cNvGrpSpPr/>
            <p:nvPr/>
          </p:nvGrpSpPr>
          <p:grpSpPr>
            <a:xfrm>
              <a:off x="8482660" y="3710251"/>
              <a:ext cx="385018" cy="553783"/>
              <a:chOff x="2283660" y="1820989"/>
              <a:chExt cx="385018" cy="553783"/>
            </a:xfrm>
          </p:grpSpPr>
          <p:sp>
            <p:nvSpPr>
              <p:cNvPr id="2468" name="Google Shape;2468;p21"/>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1"/>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1"/>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1"/>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1"/>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1"/>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1"/>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1"/>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1"/>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7" name="Google Shape;2477;p21"/>
            <p:cNvGrpSpPr/>
            <p:nvPr/>
          </p:nvGrpSpPr>
          <p:grpSpPr>
            <a:xfrm>
              <a:off x="1187100" y="4599431"/>
              <a:ext cx="1577905" cy="828125"/>
              <a:chOff x="350375" y="2608781"/>
              <a:chExt cx="1577905" cy="828125"/>
            </a:xfrm>
          </p:grpSpPr>
          <p:sp>
            <p:nvSpPr>
              <p:cNvPr id="2478" name="Google Shape;2478;p21"/>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1"/>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1"/>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1"/>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1"/>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1"/>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1"/>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1"/>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1"/>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1"/>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1"/>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1"/>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0" name="Google Shape;2490;p21"/>
            <p:cNvSpPr/>
            <p:nvPr/>
          </p:nvSpPr>
          <p:spPr>
            <a:xfrm>
              <a:off x="8536245" y="831331"/>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1"/>
            <p:cNvSpPr/>
            <p:nvPr/>
          </p:nvSpPr>
          <p:spPr>
            <a:xfrm rot="4232604">
              <a:off x="403483" y="288772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1"/>
            <p:cNvSpPr/>
            <p:nvPr/>
          </p:nvSpPr>
          <p:spPr>
            <a:xfrm rot="-7331114">
              <a:off x="516967" y="142570"/>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1"/>
            <p:cNvSpPr/>
            <p:nvPr/>
          </p:nvSpPr>
          <p:spPr>
            <a:xfrm rot="9213018">
              <a:off x="8754617" y="346786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1"/>
            <p:cNvSpPr/>
            <p:nvPr/>
          </p:nvSpPr>
          <p:spPr>
            <a:xfrm>
              <a:off x="286400" y="42561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1"/>
            <p:cNvSpPr/>
            <p:nvPr/>
          </p:nvSpPr>
          <p:spPr>
            <a:xfrm>
              <a:off x="8653863" y="20330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1"/>
            <p:cNvSpPr/>
            <p:nvPr/>
          </p:nvSpPr>
          <p:spPr>
            <a:xfrm>
              <a:off x="927225" y="2774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1"/>
            <p:cNvSpPr/>
            <p:nvPr/>
          </p:nvSpPr>
          <p:spPr>
            <a:xfrm>
              <a:off x="243800" y="13068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1"/>
            <p:cNvSpPr/>
            <p:nvPr/>
          </p:nvSpPr>
          <p:spPr>
            <a:xfrm>
              <a:off x="8788225" y="42561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1"/>
            <p:cNvSpPr/>
            <p:nvPr/>
          </p:nvSpPr>
          <p:spPr>
            <a:xfrm>
              <a:off x="8867675" y="3200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1"/>
            <p:cNvSpPr/>
            <p:nvPr/>
          </p:nvSpPr>
          <p:spPr>
            <a:xfrm>
              <a:off x="2272375" y="48232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1" name="Google Shape;2501;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BLANK_1_1_1_1_1_2">
    <p:spTree>
      <p:nvGrpSpPr>
        <p:cNvPr id="2502" name="Shape 2502"/>
        <p:cNvGrpSpPr/>
        <p:nvPr/>
      </p:nvGrpSpPr>
      <p:grpSpPr>
        <a:xfrm>
          <a:off x="0" y="0"/>
          <a:ext cx="0" cy="0"/>
          <a:chOff x="0" y="0"/>
          <a:chExt cx="0" cy="0"/>
        </a:xfrm>
      </p:grpSpPr>
      <p:sp>
        <p:nvSpPr>
          <p:cNvPr id="2503" name="Google Shape;2503;p22"/>
          <p:cNvSpPr txBox="1"/>
          <p:nvPr>
            <p:ph idx="1" type="subTitle"/>
          </p:nvPr>
        </p:nvSpPr>
        <p:spPr>
          <a:xfrm>
            <a:off x="720000" y="23306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04" name="Google Shape;2504;p22"/>
          <p:cNvSpPr txBox="1"/>
          <p:nvPr>
            <p:ph idx="2" type="subTitle"/>
          </p:nvPr>
        </p:nvSpPr>
        <p:spPr>
          <a:xfrm>
            <a:off x="3419275" y="23306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05" name="Google Shape;2505;p22"/>
          <p:cNvSpPr txBox="1"/>
          <p:nvPr>
            <p:ph idx="3" type="subTitle"/>
          </p:nvPr>
        </p:nvSpPr>
        <p:spPr>
          <a:xfrm>
            <a:off x="2069637" y="3969000"/>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06" name="Google Shape;2506;p22"/>
          <p:cNvSpPr txBox="1"/>
          <p:nvPr>
            <p:ph idx="4" type="subTitle"/>
          </p:nvPr>
        </p:nvSpPr>
        <p:spPr>
          <a:xfrm>
            <a:off x="4768912" y="3969000"/>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07" name="Google Shape;2507;p22"/>
          <p:cNvSpPr txBox="1"/>
          <p:nvPr>
            <p:ph idx="5" type="subTitle"/>
          </p:nvPr>
        </p:nvSpPr>
        <p:spPr>
          <a:xfrm>
            <a:off x="6118550" y="23306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08" name="Google Shape;2508;p22"/>
          <p:cNvSpPr txBox="1"/>
          <p:nvPr>
            <p:ph idx="6" type="subTitle"/>
          </p:nvPr>
        </p:nvSpPr>
        <p:spPr>
          <a:xfrm>
            <a:off x="720000" y="2031125"/>
            <a:ext cx="23055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2509" name="Google Shape;2509;p22"/>
          <p:cNvSpPr txBox="1"/>
          <p:nvPr>
            <p:ph idx="7" type="subTitle"/>
          </p:nvPr>
        </p:nvSpPr>
        <p:spPr>
          <a:xfrm>
            <a:off x="3419275" y="2031125"/>
            <a:ext cx="23055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2510" name="Google Shape;2510;p22"/>
          <p:cNvSpPr txBox="1"/>
          <p:nvPr>
            <p:ph idx="8" type="subTitle"/>
          </p:nvPr>
        </p:nvSpPr>
        <p:spPr>
          <a:xfrm>
            <a:off x="6118550" y="2031125"/>
            <a:ext cx="23055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2511" name="Google Shape;2511;p22"/>
          <p:cNvSpPr txBox="1"/>
          <p:nvPr>
            <p:ph idx="9" type="subTitle"/>
          </p:nvPr>
        </p:nvSpPr>
        <p:spPr>
          <a:xfrm>
            <a:off x="2069638" y="3669300"/>
            <a:ext cx="23055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2512" name="Google Shape;2512;p22"/>
          <p:cNvSpPr txBox="1"/>
          <p:nvPr>
            <p:ph idx="13" type="subTitle"/>
          </p:nvPr>
        </p:nvSpPr>
        <p:spPr>
          <a:xfrm>
            <a:off x="4768913" y="3669300"/>
            <a:ext cx="23055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2513" name="Google Shape;2513;p22"/>
          <p:cNvSpPr txBox="1"/>
          <p:nvPr>
            <p:ph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514" name="Google Shape;2514;p22"/>
          <p:cNvGrpSpPr/>
          <p:nvPr/>
        </p:nvGrpSpPr>
        <p:grpSpPr>
          <a:xfrm>
            <a:off x="-514960" y="-414057"/>
            <a:ext cx="10151674" cy="6011443"/>
            <a:chOff x="-514960" y="-414057"/>
            <a:chExt cx="10151674" cy="6011443"/>
          </a:xfrm>
        </p:grpSpPr>
        <p:grpSp>
          <p:nvGrpSpPr>
            <p:cNvPr id="2515" name="Google Shape;2515;p22"/>
            <p:cNvGrpSpPr/>
            <p:nvPr/>
          </p:nvGrpSpPr>
          <p:grpSpPr>
            <a:xfrm rot="2513754">
              <a:off x="45052" y="4417890"/>
              <a:ext cx="791288" cy="1049432"/>
              <a:chOff x="3014914" y="2813161"/>
              <a:chExt cx="403980" cy="535771"/>
            </a:xfrm>
          </p:grpSpPr>
          <p:sp>
            <p:nvSpPr>
              <p:cNvPr id="2516" name="Google Shape;2516;p22"/>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2"/>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2"/>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2"/>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2"/>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2"/>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2"/>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2"/>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2"/>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2"/>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2"/>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2"/>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2"/>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2"/>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2"/>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2"/>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2"/>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2"/>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2"/>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2"/>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2"/>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2"/>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2"/>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9" name="Google Shape;2539;p22"/>
            <p:cNvGrpSpPr/>
            <p:nvPr/>
          </p:nvGrpSpPr>
          <p:grpSpPr>
            <a:xfrm>
              <a:off x="8219079" y="4408146"/>
              <a:ext cx="791278" cy="914616"/>
              <a:chOff x="6538254" y="3028146"/>
              <a:chExt cx="791278" cy="914616"/>
            </a:xfrm>
          </p:grpSpPr>
          <p:sp>
            <p:nvSpPr>
              <p:cNvPr id="2540" name="Google Shape;2540;p22"/>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2"/>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2"/>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2"/>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2"/>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2"/>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2"/>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2"/>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2"/>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2"/>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0" name="Google Shape;2550;p22"/>
            <p:cNvGrpSpPr/>
            <p:nvPr/>
          </p:nvGrpSpPr>
          <p:grpSpPr>
            <a:xfrm>
              <a:off x="8629095" y="2571755"/>
              <a:ext cx="216854" cy="546281"/>
              <a:chOff x="1696320" y="1930080"/>
              <a:chExt cx="216854" cy="546281"/>
            </a:xfrm>
          </p:grpSpPr>
          <p:sp>
            <p:nvSpPr>
              <p:cNvPr id="2551" name="Google Shape;2551;p22"/>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2"/>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2"/>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4" name="Google Shape;2554;p22"/>
            <p:cNvGrpSpPr/>
            <p:nvPr/>
          </p:nvGrpSpPr>
          <p:grpSpPr>
            <a:xfrm>
              <a:off x="145561" y="723370"/>
              <a:ext cx="590285" cy="801408"/>
              <a:chOff x="8044861" y="4131245"/>
              <a:chExt cx="590285" cy="801408"/>
            </a:xfrm>
          </p:grpSpPr>
          <p:sp>
            <p:nvSpPr>
              <p:cNvPr id="2555" name="Google Shape;2555;p22"/>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2"/>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2"/>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2"/>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2"/>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 name="Google Shape;2560;p22"/>
            <p:cNvGrpSpPr/>
            <p:nvPr/>
          </p:nvGrpSpPr>
          <p:grpSpPr>
            <a:xfrm>
              <a:off x="145553" y="1939525"/>
              <a:ext cx="461630" cy="927121"/>
              <a:chOff x="6791228" y="1599925"/>
              <a:chExt cx="461630" cy="927121"/>
            </a:xfrm>
          </p:grpSpPr>
          <p:sp>
            <p:nvSpPr>
              <p:cNvPr id="2561" name="Google Shape;2561;p22"/>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2"/>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2"/>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4" name="Google Shape;2564;p22"/>
            <p:cNvGrpSpPr/>
            <p:nvPr/>
          </p:nvGrpSpPr>
          <p:grpSpPr>
            <a:xfrm>
              <a:off x="-514960" y="2965187"/>
              <a:ext cx="1029913" cy="1003733"/>
              <a:chOff x="8062715" y="2982812"/>
              <a:chExt cx="1029913" cy="1003733"/>
            </a:xfrm>
          </p:grpSpPr>
          <p:sp>
            <p:nvSpPr>
              <p:cNvPr id="2565" name="Google Shape;2565;p22"/>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2"/>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2"/>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2"/>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2"/>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2"/>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2"/>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2"/>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2"/>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2"/>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2"/>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2"/>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7" name="Google Shape;2577;p22"/>
            <p:cNvGrpSpPr/>
            <p:nvPr/>
          </p:nvGrpSpPr>
          <p:grpSpPr>
            <a:xfrm>
              <a:off x="8651297" y="3180949"/>
              <a:ext cx="985417" cy="1106869"/>
              <a:chOff x="1237810" y="3563249"/>
              <a:chExt cx="985417" cy="1106869"/>
            </a:xfrm>
          </p:grpSpPr>
          <p:sp>
            <p:nvSpPr>
              <p:cNvPr id="2578" name="Google Shape;2578;p22"/>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2"/>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2"/>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2"/>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2"/>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2"/>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2"/>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2"/>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2"/>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2"/>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2"/>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2"/>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2"/>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2"/>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2"/>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2"/>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2"/>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2"/>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2"/>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2"/>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2"/>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2"/>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2"/>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2"/>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2"/>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2"/>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2"/>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2"/>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2"/>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2"/>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2"/>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2"/>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2"/>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2"/>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2"/>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3" name="Google Shape;2613;p22"/>
            <p:cNvGrpSpPr/>
            <p:nvPr/>
          </p:nvGrpSpPr>
          <p:grpSpPr>
            <a:xfrm>
              <a:off x="163359" y="125180"/>
              <a:ext cx="426015" cy="459033"/>
              <a:chOff x="2173334" y="3012855"/>
              <a:chExt cx="426015" cy="459033"/>
            </a:xfrm>
          </p:grpSpPr>
          <p:sp>
            <p:nvSpPr>
              <p:cNvPr id="2614" name="Google Shape;2614;p22"/>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2"/>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2"/>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7" name="Google Shape;2617;p22"/>
            <p:cNvGrpSpPr/>
            <p:nvPr/>
          </p:nvGrpSpPr>
          <p:grpSpPr>
            <a:xfrm>
              <a:off x="8219079" y="-358377"/>
              <a:ext cx="1192379" cy="1332369"/>
              <a:chOff x="2507604" y="3527223"/>
              <a:chExt cx="1192379" cy="1332369"/>
            </a:xfrm>
          </p:grpSpPr>
          <p:sp>
            <p:nvSpPr>
              <p:cNvPr id="2618" name="Google Shape;2618;p22"/>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2"/>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2"/>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2"/>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2"/>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22"/>
            <p:cNvGrpSpPr/>
            <p:nvPr/>
          </p:nvGrpSpPr>
          <p:grpSpPr>
            <a:xfrm>
              <a:off x="6560800" y="-414057"/>
              <a:ext cx="1577905" cy="828125"/>
              <a:chOff x="350375" y="2608781"/>
              <a:chExt cx="1577905" cy="828125"/>
            </a:xfrm>
          </p:grpSpPr>
          <p:sp>
            <p:nvSpPr>
              <p:cNvPr id="2624" name="Google Shape;2624;p22"/>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2"/>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2"/>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2"/>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2"/>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2"/>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2"/>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2"/>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2"/>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2"/>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2"/>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2"/>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6" name="Google Shape;2636;p22"/>
            <p:cNvSpPr/>
            <p:nvPr/>
          </p:nvSpPr>
          <p:spPr>
            <a:xfrm>
              <a:off x="8671707" y="4038418"/>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2"/>
            <p:cNvSpPr/>
            <p:nvPr/>
          </p:nvSpPr>
          <p:spPr>
            <a:xfrm rot="4232604">
              <a:off x="1084958" y="4746896"/>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2"/>
            <p:cNvSpPr/>
            <p:nvPr/>
          </p:nvSpPr>
          <p:spPr>
            <a:xfrm rot="-7331114">
              <a:off x="8807604" y="949920"/>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2"/>
            <p:cNvSpPr/>
            <p:nvPr/>
          </p:nvSpPr>
          <p:spPr>
            <a:xfrm rot="9213018">
              <a:off x="665317" y="151650"/>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2"/>
            <p:cNvSpPr/>
            <p:nvPr/>
          </p:nvSpPr>
          <p:spPr>
            <a:xfrm>
              <a:off x="1118400" y="2082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2"/>
            <p:cNvSpPr/>
            <p:nvPr/>
          </p:nvSpPr>
          <p:spPr>
            <a:xfrm>
              <a:off x="7969575" y="48817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2"/>
            <p:cNvSpPr/>
            <p:nvPr/>
          </p:nvSpPr>
          <p:spPr>
            <a:xfrm>
              <a:off x="8513788" y="40384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2"/>
            <p:cNvSpPr/>
            <p:nvPr/>
          </p:nvSpPr>
          <p:spPr>
            <a:xfrm>
              <a:off x="8895425" y="29225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2"/>
            <p:cNvSpPr/>
            <p:nvPr/>
          </p:nvSpPr>
          <p:spPr>
            <a:xfrm>
              <a:off x="8629100" y="8989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2"/>
            <p:cNvSpPr/>
            <p:nvPr/>
          </p:nvSpPr>
          <p:spPr>
            <a:xfrm>
              <a:off x="6317950" y="1657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2"/>
            <p:cNvSpPr/>
            <p:nvPr/>
          </p:nvSpPr>
          <p:spPr>
            <a:xfrm>
              <a:off x="472350" y="18512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2"/>
            <p:cNvSpPr/>
            <p:nvPr/>
          </p:nvSpPr>
          <p:spPr>
            <a:xfrm>
              <a:off x="205325" y="41070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8" name="Google Shape;2648;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649" name="Shape 2649"/>
        <p:cNvGrpSpPr/>
        <p:nvPr/>
      </p:nvGrpSpPr>
      <p:grpSpPr>
        <a:xfrm>
          <a:off x="0" y="0"/>
          <a:ext cx="0" cy="0"/>
          <a:chOff x="0" y="0"/>
          <a:chExt cx="0" cy="0"/>
        </a:xfrm>
      </p:grpSpPr>
      <p:sp>
        <p:nvSpPr>
          <p:cNvPr id="2650" name="Google Shape;2650;p23"/>
          <p:cNvSpPr txBox="1"/>
          <p:nvPr>
            <p:ph type="title"/>
          </p:nvPr>
        </p:nvSpPr>
        <p:spPr>
          <a:xfrm>
            <a:off x="719975" y="1604450"/>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atin typeface="Jost"/>
                <a:ea typeface="Jost"/>
                <a:cs typeface="Jost"/>
                <a:sym typeface="Jost"/>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51" name="Google Shape;2651;p23"/>
          <p:cNvSpPr txBox="1"/>
          <p:nvPr>
            <p:ph idx="1" type="subTitle"/>
          </p:nvPr>
        </p:nvSpPr>
        <p:spPr>
          <a:xfrm>
            <a:off x="719975" y="1888850"/>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2" name="Google Shape;2652;p23"/>
          <p:cNvSpPr txBox="1"/>
          <p:nvPr>
            <p:ph idx="2" type="title"/>
          </p:nvPr>
        </p:nvSpPr>
        <p:spPr>
          <a:xfrm>
            <a:off x="3419250" y="1604450"/>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atin typeface="Jost"/>
                <a:ea typeface="Jost"/>
                <a:cs typeface="Jost"/>
                <a:sym typeface="Jost"/>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53" name="Google Shape;2653;p23"/>
          <p:cNvSpPr txBox="1"/>
          <p:nvPr>
            <p:ph idx="3" type="subTitle"/>
          </p:nvPr>
        </p:nvSpPr>
        <p:spPr>
          <a:xfrm>
            <a:off x="3419250" y="1888850"/>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4" name="Google Shape;2654;p23"/>
          <p:cNvSpPr txBox="1"/>
          <p:nvPr>
            <p:ph idx="4" type="title"/>
          </p:nvPr>
        </p:nvSpPr>
        <p:spPr>
          <a:xfrm>
            <a:off x="719975" y="3468075"/>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atin typeface="Jost"/>
                <a:ea typeface="Jost"/>
                <a:cs typeface="Jost"/>
                <a:sym typeface="Jost"/>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55" name="Google Shape;2655;p23"/>
          <p:cNvSpPr txBox="1"/>
          <p:nvPr>
            <p:ph idx="5" type="subTitle"/>
          </p:nvPr>
        </p:nvSpPr>
        <p:spPr>
          <a:xfrm>
            <a:off x="719975" y="37458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6" name="Google Shape;2656;p23"/>
          <p:cNvSpPr txBox="1"/>
          <p:nvPr>
            <p:ph idx="6" type="title"/>
          </p:nvPr>
        </p:nvSpPr>
        <p:spPr>
          <a:xfrm>
            <a:off x="3419250" y="3468075"/>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atin typeface="Jost"/>
                <a:ea typeface="Jost"/>
                <a:cs typeface="Jost"/>
                <a:sym typeface="Jost"/>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57" name="Google Shape;2657;p23"/>
          <p:cNvSpPr txBox="1"/>
          <p:nvPr>
            <p:ph idx="7" type="subTitle"/>
          </p:nvPr>
        </p:nvSpPr>
        <p:spPr>
          <a:xfrm>
            <a:off x="3419250" y="37458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8" name="Google Shape;2658;p23"/>
          <p:cNvSpPr txBox="1"/>
          <p:nvPr>
            <p:ph idx="8" type="title"/>
          </p:nvPr>
        </p:nvSpPr>
        <p:spPr>
          <a:xfrm>
            <a:off x="6118525" y="1604450"/>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atin typeface="Jost"/>
                <a:ea typeface="Jost"/>
                <a:cs typeface="Jost"/>
                <a:sym typeface="Jost"/>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59" name="Google Shape;2659;p23"/>
          <p:cNvSpPr txBox="1"/>
          <p:nvPr>
            <p:ph idx="9" type="subTitle"/>
          </p:nvPr>
        </p:nvSpPr>
        <p:spPr>
          <a:xfrm>
            <a:off x="6118525" y="1888850"/>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60" name="Google Shape;2660;p23"/>
          <p:cNvSpPr txBox="1"/>
          <p:nvPr>
            <p:ph idx="13" type="title"/>
          </p:nvPr>
        </p:nvSpPr>
        <p:spPr>
          <a:xfrm>
            <a:off x="6118525" y="3468075"/>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atin typeface="Jost"/>
                <a:ea typeface="Jost"/>
                <a:cs typeface="Jost"/>
                <a:sym typeface="Jost"/>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61" name="Google Shape;2661;p23"/>
          <p:cNvSpPr txBox="1"/>
          <p:nvPr>
            <p:ph idx="14" type="subTitle"/>
          </p:nvPr>
        </p:nvSpPr>
        <p:spPr>
          <a:xfrm>
            <a:off x="6118525" y="37458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62" name="Google Shape;2662;p23"/>
          <p:cNvSpPr txBox="1"/>
          <p:nvPr>
            <p:ph idx="15"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663" name="Google Shape;2663;p23"/>
          <p:cNvGrpSpPr/>
          <p:nvPr/>
        </p:nvGrpSpPr>
        <p:grpSpPr>
          <a:xfrm>
            <a:off x="-323306" y="152031"/>
            <a:ext cx="10121767" cy="5000252"/>
            <a:chOff x="-323306" y="152031"/>
            <a:chExt cx="10121767" cy="5000252"/>
          </a:xfrm>
        </p:grpSpPr>
        <p:grpSp>
          <p:nvGrpSpPr>
            <p:cNvPr id="2664" name="Google Shape;2664;p23"/>
            <p:cNvGrpSpPr/>
            <p:nvPr/>
          </p:nvGrpSpPr>
          <p:grpSpPr>
            <a:xfrm>
              <a:off x="-144961" y="4509604"/>
              <a:ext cx="959633" cy="642679"/>
              <a:chOff x="3514214" y="3195454"/>
              <a:chExt cx="959633" cy="642679"/>
            </a:xfrm>
          </p:grpSpPr>
          <p:sp>
            <p:nvSpPr>
              <p:cNvPr id="2665" name="Google Shape;2665;p23"/>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3"/>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3"/>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3"/>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9" name="Google Shape;2669;p23"/>
            <p:cNvGrpSpPr/>
            <p:nvPr/>
          </p:nvGrpSpPr>
          <p:grpSpPr>
            <a:xfrm>
              <a:off x="94723" y="1389145"/>
              <a:ext cx="590285" cy="801408"/>
              <a:chOff x="8044861" y="4131245"/>
              <a:chExt cx="590285" cy="801408"/>
            </a:xfrm>
          </p:grpSpPr>
          <p:sp>
            <p:nvSpPr>
              <p:cNvPr id="2670" name="Google Shape;2670;p23"/>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3"/>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3"/>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3"/>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3"/>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5" name="Google Shape;2675;p23"/>
            <p:cNvGrpSpPr/>
            <p:nvPr/>
          </p:nvGrpSpPr>
          <p:grpSpPr>
            <a:xfrm rot="-3922352">
              <a:off x="-310089" y="631055"/>
              <a:ext cx="1289893" cy="856741"/>
              <a:chOff x="7726039" y="1895510"/>
              <a:chExt cx="1289945" cy="856775"/>
            </a:xfrm>
          </p:grpSpPr>
          <p:sp>
            <p:nvSpPr>
              <p:cNvPr id="2676" name="Google Shape;2676;p23"/>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3"/>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3"/>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3"/>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3"/>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3"/>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3"/>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3"/>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3"/>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3"/>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3"/>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3"/>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3"/>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3"/>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3"/>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3"/>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3"/>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3"/>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3"/>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3"/>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3"/>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3"/>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3"/>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3"/>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3"/>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3"/>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3"/>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3"/>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3"/>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3"/>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3"/>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3"/>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8" name="Google Shape;2708;p23"/>
            <p:cNvGrpSpPr/>
            <p:nvPr/>
          </p:nvGrpSpPr>
          <p:grpSpPr>
            <a:xfrm>
              <a:off x="8551403" y="3964475"/>
              <a:ext cx="461630" cy="927121"/>
              <a:chOff x="6791228" y="1599925"/>
              <a:chExt cx="461630" cy="927121"/>
            </a:xfrm>
          </p:grpSpPr>
          <p:sp>
            <p:nvSpPr>
              <p:cNvPr id="2709" name="Google Shape;2709;p23"/>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3"/>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3"/>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2" name="Google Shape;2712;p23"/>
            <p:cNvGrpSpPr/>
            <p:nvPr/>
          </p:nvGrpSpPr>
          <p:grpSpPr>
            <a:xfrm>
              <a:off x="121859" y="3949530"/>
              <a:ext cx="426015" cy="459033"/>
              <a:chOff x="2173334" y="3012855"/>
              <a:chExt cx="426015" cy="459033"/>
            </a:xfrm>
          </p:grpSpPr>
          <p:sp>
            <p:nvSpPr>
              <p:cNvPr id="2713" name="Google Shape;2713;p23"/>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3"/>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3"/>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23"/>
            <p:cNvGrpSpPr/>
            <p:nvPr/>
          </p:nvGrpSpPr>
          <p:grpSpPr>
            <a:xfrm>
              <a:off x="8589710" y="3285989"/>
              <a:ext cx="385018" cy="553783"/>
              <a:chOff x="2283660" y="1820989"/>
              <a:chExt cx="385018" cy="553783"/>
            </a:xfrm>
          </p:grpSpPr>
          <p:sp>
            <p:nvSpPr>
              <p:cNvPr id="2717" name="Google Shape;2717;p23"/>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3"/>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3"/>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3"/>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3"/>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3"/>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3"/>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3"/>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3"/>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6" name="Google Shape;2726;p23"/>
            <p:cNvGrpSpPr/>
            <p:nvPr/>
          </p:nvGrpSpPr>
          <p:grpSpPr>
            <a:xfrm rot="3089539">
              <a:off x="8194328" y="645385"/>
              <a:ext cx="1577855" cy="828099"/>
              <a:chOff x="350375" y="2608781"/>
              <a:chExt cx="1577905" cy="828125"/>
            </a:xfrm>
          </p:grpSpPr>
          <p:sp>
            <p:nvSpPr>
              <p:cNvPr id="2727" name="Google Shape;2727;p23"/>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3"/>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3"/>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3"/>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3"/>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3"/>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3"/>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3"/>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3"/>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3"/>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3"/>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3"/>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9" name="Google Shape;2739;p23"/>
            <p:cNvSpPr/>
            <p:nvPr/>
          </p:nvSpPr>
          <p:spPr>
            <a:xfrm>
              <a:off x="8276645" y="184281"/>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3"/>
            <p:cNvSpPr/>
            <p:nvPr/>
          </p:nvSpPr>
          <p:spPr>
            <a:xfrm rot="4232604">
              <a:off x="120495" y="353742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3"/>
            <p:cNvSpPr/>
            <p:nvPr/>
          </p:nvSpPr>
          <p:spPr>
            <a:xfrm rot="-7331114">
              <a:off x="8673092" y="172088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3"/>
            <p:cNvSpPr/>
            <p:nvPr/>
          </p:nvSpPr>
          <p:spPr>
            <a:xfrm rot="9213018">
              <a:off x="674229" y="18428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3"/>
            <p:cNvSpPr/>
            <p:nvPr/>
          </p:nvSpPr>
          <p:spPr>
            <a:xfrm>
              <a:off x="505275" y="36190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3"/>
            <p:cNvSpPr/>
            <p:nvPr/>
          </p:nvSpPr>
          <p:spPr>
            <a:xfrm>
              <a:off x="270975" y="23518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3"/>
            <p:cNvSpPr/>
            <p:nvPr/>
          </p:nvSpPr>
          <p:spPr>
            <a:xfrm>
              <a:off x="8697100" y="16117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3"/>
            <p:cNvSpPr/>
            <p:nvPr/>
          </p:nvSpPr>
          <p:spPr>
            <a:xfrm>
              <a:off x="993025" y="48096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3"/>
            <p:cNvSpPr/>
            <p:nvPr/>
          </p:nvSpPr>
          <p:spPr>
            <a:xfrm>
              <a:off x="8494900" y="48522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8" name="Google Shape;2748;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TITLE_AND_TWO_COLUMNS_1">
    <p:spTree>
      <p:nvGrpSpPr>
        <p:cNvPr id="2749" name="Shape 2749"/>
        <p:cNvGrpSpPr/>
        <p:nvPr/>
      </p:nvGrpSpPr>
      <p:grpSpPr>
        <a:xfrm>
          <a:off x="0" y="0"/>
          <a:ext cx="0" cy="0"/>
          <a:chOff x="0" y="0"/>
          <a:chExt cx="0" cy="0"/>
        </a:xfrm>
      </p:grpSpPr>
      <p:sp>
        <p:nvSpPr>
          <p:cNvPr id="2750" name="Google Shape;2750;p24"/>
          <p:cNvSpPr txBox="1"/>
          <p:nvPr>
            <p:ph idx="1" type="subTitle"/>
          </p:nvPr>
        </p:nvSpPr>
        <p:spPr>
          <a:xfrm>
            <a:off x="1290775" y="4081175"/>
            <a:ext cx="2907600" cy="52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51" name="Google Shape;2751;p24"/>
          <p:cNvSpPr txBox="1"/>
          <p:nvPr>
            <p:ph idx="2" type="subTitle"/>
          </p:nvPr>
        </p:nvSpPr>
        <p:spPr>
          <a:xfrm>
            <a:off x="4945650" y="4081175"/>
            <a:ext cx="2907600" cy="52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52" name="Google Shape;2752;p24"/>
          <p:cNvSpPr txBox="1"/>
          <p:nvPr>
            <p:ph hasCustomPrompt="1" type="title"/>
          </p:nvPr>
        </p:nvSpPr>
        <p:spPr>
          <a:xfrm>
            <a:off x="1290775" y="3434200"/>
            <a:ext cx="2907600" cy="687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2753" name="Google Shape;2753;p24"/>
          <p:cNvSpPr txBox="1"/>
          <p:nvPr>
            <p:ph hasCustomPrompt="1" idx="3" type="title"/>
          </p:nvPr>
        </p:nvSpPr>
        <p:spPr>
          <a:xfrm>
            <a:off x="4945650" y="3434200"/>
            <a:ext cx="2907600" cy="687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2754" name="Google Shape;2754;p24"/>
          <p:cNvSpPr txBox="1"/>
          <p:nvPr>
            <p:ph idx="4" type="subTitle"/>
          </p:nvPr>
        </p:nvSpPr>
        <p:spPr>
          <a:xfrm>
            <a:off x="1290775" y="1393009"/>
            <a:ext cx="29076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2755" name="Google Shape;2755;p24"/>
          <p:cNvSpPr txBox="1"/>
          <p:nvPr>
            <p:ph idx="5" type="subTitle"/>
          </p:nvPr>
        </p:nvSpPr>
        <p:spPr>
          <a:xfrm>
            <a:off x="4945650" y="1393009"/>
            <a:ext cx="29076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2756" name="Google Shape;2756;p24"/>
          <p:cNvSpPr txBox="1"/>
          <p:nvPr>
            <p:ph idx="6"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757" name="Google Shape;2757;p24"/>
          <p:cNvGrpSpPr/>
          <p:nvPr/>
        </p:nvGrpSpPr>
        <p:grpSpPr>
          <a:xfrm>
            <a:off x="-424361" y="-73324"/>
            <a:ext cx="9855516" cy="5500880"/>
            <a:chOff x="-424361" y="-73324"/>
            <a:chExt cx="9855516" cy="5500880"/>
          </a:xfrm>
        </p:grpSpPr>
        <p:grpSp>
          <p:nvGrpSpPr>
            <p:cNvPr id="2758" name="Google Shape;2758;p24"/>
            <p:cNvGrpSpPr/>
            <p:nvPr/>
          </p:nvGrpSpPr>
          <p:grpSpPr>
            <a:xfrm>
              <a:off x="8430786" y="2490380"/>
              <a:ext cx="791276" cy="1049415"/>
              <a:chOff x="3014914" y="2813161"/>
              <a:chExt cx="403980" cy="535771"/>
            </a:xfrm>
          </p:grpSpPr>
          <p:sp>
            <p:nvSpPr>
              <p:cNvPr id="2759" name="Google Shape;2759;p24"/>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4"/>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4"/>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4"/>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4"/>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4"/>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4"/>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4"/>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4"/>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4"/>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4"/>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4"/>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4"/>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4"/>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4"/>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4"/>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4"/>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4"/>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4"/>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4"/>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4"/>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4"/>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4"/>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2" name="Google Shape;2782;p24"/>
            <p:cNvGrpSpPr/>
            <p:nvPr/>
          </p:nvGrpSpPr>
          <p:grpSpPr>
            <a:xfrm>
              <a:off x="-424361" y="2139454"/>
              <a:ext cx="959633" cy="642679"/>
              <a:chOff x="3514214" y="3195454"/>
              <a:chExt cx="959633" cy="642679"/>
            </a:xfrm>
          </p:grpSpPr>
          <p:sp>
            <p:nvSpPr>
              <p:cNvPr id="2783" name="Google Shape;2783;p24"/>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4"/>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4"/>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4"/>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7" name="Google Shape;2787;p24"/>
            <p:cNvGrpSpPr/>
            <p:nvPr/>
          </p:nvGrpSpPr>
          <p:grpSpPr>
            <a:xfrm>
              <a:off x="326645" y="4326292"/>
              <a:ext cx="216854" cy="546281"/>
              <a:chOff x="1696320" y="1930080"/>
              <a:chExt cx="216854" cy="546281"/>
            </a:xfrm>
          </p:grpSpPr>
          <p:sp>
            <p:nvSpPr>
              <p:cNvPr id="2788" name="Google Shape;2788;p24"/>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4"/>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4"/>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1" name="Google Shape;2791;p24"/>
            <p:cNvGrpSpPr/>
            <p:nvPr/>
          </p:nvGrpSpPr>
          <p:grpSpPr>
            <a:xfrm>
              <a:off x="-239042" y="-73324"/>
              <a:ext cx="963367" cy="1416287"/>
              <a:chOff x="4985808" y="3185926"/>
              <a:chExt cx="963367" cy="1416287"/>
            </a:xfrm>
          </p:grpSpPr>
          <p:sp>
            <p:nvSpPr>
              <p:cNvPr id="2792" name="Google Shape;2792;p24"/>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3" name="Google Shape;2793;p24"/>
              <p:cNvGrpSpPr/>
              <p:nvPr/>
            </p:nvGrpSpPr>
            <p:grpSpPr>
              <a:xfrm>
                <a:off x="5201774" y="3185926"/>
                <a:ext cx="535518" cy="1164104"/>
                <a:chOff x="5201774" y="3185926"/>
                <a:chExt cx="535518" cy="1164104"/>
              </a:xfrm>
            </p:grpSpPr>
            <p:sp>
              <p:nvSpPr>
                <p:cNvPr id="2794" name="Google Shape;2794;p24"/>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4"/>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24"/>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24"/>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8" name="Google Shape;2798;p24"/>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4"/>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4"/>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4"/>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4"/>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4"/>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4"/>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4"/>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4"/>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4"/>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4"/>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4"/>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4"/>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4"/>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4"/>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4"/>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4"/>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4"/>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4"/>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24"/>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4"/>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4"/>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4"/>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4"/>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4"/>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4"/>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4"/>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4"/>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4"/>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4"/>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4"/>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4"/>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4"/>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4"/>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4"/>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4"/>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4"/>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4"/>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4"/>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4"/>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4"/>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4"/>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4"/>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4"/>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4"/>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4"/>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4"/>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4"/>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4"/>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4"/>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4"/>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4"/>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4"/>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4"/>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4"/>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4"/>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4"/>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4"/>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4"/>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4"/>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4"/>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4"/>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4"/>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4"/>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4"/>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4"/>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24"/>
            <p:cNvGrpSpPr/>
            <p:nvPr/>
          </p:nvGrpSpPr>
          <p:grpSpPr>
            <a:xfrm>
              <a:off x="8490736" y="3941620"/>
              <a:ext cx="590285" cy="801408"/>
              <a:chOff x="8044861" y="4131245"/>
              <a:chExt cx="590285" cy="801408"/>
            </a:xfrm>
          </p:grpSpPr>
          <p:sp>
            <p:nvSpPr>
              <p:cNvPr id="2865" name="Google Shape;2865;p24"/>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4"/>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4"/>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4"/>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4"/>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0" name="Google Shape;2870;p24"/>
            <p:cNvGrpSpPr/>
            <p:nvPr/>
          </p:nvGrpSpPr>
          <p:grpSpPr>
            <a:xfrm>
              <a:off x="-239060" y="3077437"/>
              <a:ext cx="1029913" cy="1003733"/>
              <a:chOff x="8062715" y="2982812"/>
              <a:chExt cx="1029913" cy="1003733"/>
            </a:xfrm>
          </p:grpSpPr>
          <p:sp>
            <p:nvSpPr>
              <p:cNvPr id="2871" name="Google Shape;2871;p24"/>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4"/>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4"/>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4"/>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4"/>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4"/>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4"/>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4"/>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4"/>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4"/>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4"/>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4"/>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3" name="Google Shape;2883;p24"/>
            <p:cNvGrpSpPr/>
            <p:nvPr/>
          </p:nvGrpSpPr>
          <p:grpSpPr>
            <a:xfrm>
              <a:off x="117484" y="1632655"/>
              <a:ext cx="426015" cy="459033"/>
              <a:chOff x="2173334" y="3012855"/>
              <a:chExt cx="426015" cy="459033"/>
            </a:xfrm>
          </p:grpSpPr>
          <p:sp>
            <p:nvSpPr>
              <p:cNvPr id="2884" name="Google Shape;2884;p24"/>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4"/>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4"/>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7" name="Google Shape;2887;p24"/>
            <p:cNvGrpSpPr/>
            <p:nvPr/>
          </p:nvGrpSpPr>
          <p:grpSpPr>
            <a:xfrm>
              <a:off x="8600535" y="1632639"/>
              <a:ext cx="385018" cy="553783"/>
              <a:chOff x="2283660" y="1820989"/>
              <a:chExt cx="385018" cy="553783"/>
            </a:xfrm>
          </p:grpSpPr>
          <p:sp>
            <p:nvSpPr>
              <p:cNvPr id="2888" name="Google Shape;2888;p24"/>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4"/>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4"/>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4"/>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4"/>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4"/>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4"/>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4"/>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4"/>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24"/>
            <p:cNvGrpSpPr/>
            <p:nvPr/>
          </p:nvGrpSpPr>
          <p:grpSpPr>
            <a:xfrm>
              <a:off x="7853250" y="4599431"/>
              <a:ext cx="1577905" cy="828125"/>
              <a:chOff x="350375" y="2608781"/>
              <a:chExt cx="1577905" cy="828125"/>
            </a:xfrm>
          </p:grpSpPr>
          <p:sp>
            <p:nvSpPr>
              <p:cNvPr id="2898" name="Google Shape;2898;p24"/>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4"/>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4"/>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4"/>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4"/>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4"/>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4"/>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4"/>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4"/>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4"/>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4"/>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4"/>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0" name="Google Shape;2910;p24"/>
            <p:cNvSpPr/>
            <p:nvPr/>
          </p:nvSpPr>
          <p:spPr>
            <a:xfrm>
              <a:off x="45707" y="4207531"/>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4"/>
            <p:cNvSpPr/>
            <p:nvPr/>
          </p:nvSpPr>
          <p:spPr>
            <a:xfrm rot="4232604">
              <a:off x="8781508" y="2166796"/>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4"/>
            <p:cNvSpPr/>
            <p:nvPr/>
          </p:nvSpPr>
          <p:spPr>
            <a:xfrm rot="-7331114">
              <a:off x="8533079" y="1099057"/>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4"/>
            <p:cNvSpPr/>
            <p:nvPr/>
          </p:nvSpPr>
          <p:spPr>
            <a:xfrm rot="9213018">
              <a:off x="8765167" y="3584550"/>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4"/>
            <p:cNvSpPr/>
            <p:nvPr/>
          </p:nvSpPr>
          <p:spPr>
            <a:xfrm>
              <a:off x="577875" y="1397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4"/>
            <p:cNvSpPr/>
            <p:nvPr/>
          </p:nvSpPr>
          <p:spPr>
            <a:xfrm>
              <a:off x="535275" y="47004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4"/>
            <p:cNvSpPr/>
            <p:nvPr/>
          </p:nvSpPr>
          <p:spPr>
            <a:xfrm>
              <a:off x="7596475" y="48725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4"/>
            <p:cNvSpPr/>
            <p:nvPr/>
          </p:nvSpPr>
          <p:spPr>
            <a:xfrm>
              <a:off x="8852975" y="14665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4"/>
            <p:cNvSpPr/>
            <p:nvPr/>
          </p:nvSpPr>
          <p:spPr>
            <a:xfrm>
              <a:off x="8600525" y="35580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4"/>
            <p:cNvSpPr/>
            <p:nvPr/>
          </p:nvSpPr>
          <p:spPr>
            <a:xfrm>
              <a:off x="413775" y="14665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4"/>
            <p:cNvSpPr/>
            <p:nvPr/>
          </p:nvSpPr>
          <p:spPr>
            <a:xfrm>
              <a:off x="221338" y="29084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1" name="Google Shape;2921;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922" name="Shape 2922"/>
        <p:cNvGrpSpPr/>
        <p:nvPr/>
      </p:nvGrpSpPr>
      <p:grpSpPr>
        <a:xfrm>
          <a:off x="0" y="0"/>
          <a:ext cx="0" cy="0"/>
          <a:chOff x="0" y="0"/>
          <a:chExt cx="0" cy="0"/>
        </a:xfrm>
      </p:grpSpPr>
      <p:sp>
        <p:nvSpPr>
          <p:cNvPr id="2923" name="Google Shape;2923;p25"/>
          <p:cNvSpPr txBox="1"/>
          <p:nvPr>
            <p:ph type="ctrTitle"/>
          </p:nvPr>
        </p:nvSpPr>
        <p:spPr>
          <a:xfrm>
            <a:off x="2963700" y="654050"/>
            <a:ext cx="3216600" cy="955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924" name="Google Shape;2924;p25"/>
          <p:cNvSpPr txBox="1"/>
          <p:nvPr>
            <p:ph idx="1" type="subTitle"/>
          </p:nvPr>
        </p:nvSpPr>
        <p:spPr>
          <a:xfrm>
            <a:off x="2963700" y="2126825"/>
            <a:ext cx="3216600" cy="111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0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5" name="Google Shape;2925;p25"/>
          <p:cNvSpPr txBox="1"/>
          <p:nvPr>
            <p:ph idx="2" type="subTitle"/>
          </p:nvPr>
        </p:nvSpPr>
        <p:spPr>
          <a:xfrm rot="-1283">
            <a:off x="2963700" y="4070047"/>
            <a:ext cx="3216600" cy="418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6" name="Google Shape;2926;p25"/>
          <p:cNvSpPr txBox="1"/>
          <p:nvPr/>
        </p:nvSpPr>
        <p:spPr>
          <a:xfrm>
            <a:off x="2963700" y="3307686"/>
            <a:ext cx="3216600" cy="69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Jost"/>
                <a:ea typeface="Jost"/>
                <a:cs typeface="Jost"/>
                <a:sym typeface="Jost"/>
              </a:rPr>
              <a:t>CREDITS:</a:t>
            </a:r>
            <a:r>
              <a:rPr lang="en" sz="1100">
                <a:solidFill>
                  <a:schemeClr val="dk1"/>
                </a:solidFill>
                <a:latin typeface="Jost"/>
                <a:ea typeface="Jost"/>
                <a:cs typeface="Jost"/>
                <a:sym typeface="Jost"/>
              </a:rPr>
              <a:t> This presentation template was created by </a:t>
            </a:r>
            <a:r>
              <a:rPr b="1" lang="en" sz="1100">
                <a:solidFill>
                  <a:schemeClr val="dk1"/>
                </a:solidFill>
                <a:uFill>
                  <a:noFill/>
                </a:uFill>
                <a:latin typeface="Jost"/>
                <a:ea typeface="Jost"/>
                <a:cs typeface="Jost"/>
                <a:sym typeface="Jost"/>
                <a:hlinkClick r:id="rId2">
                  <a:extLst>
                    <a:ext uri="{A12FA001-AC4F-418D-AE19-62706E023703}">
                      <ahyp:hlinkClr val="tx"/>
                    </a:ext>
                  </a:extLst>
                </a:hlinkClick>
              </a:rPr>
              <a:t>Slidesgo</a:t>
            </a:r>
            <a:r>
              <a:rPr b="1" lang="en" sz="1100">
                <a:solidFill>
                  <a:schemeClr val="dk1"/>
                </a:solidFill>
                <a:latin typeface="Jost"/>
                <a:ea typeface="Jost"/>
                <a:cs typeface="Jost"/>
                <a:sym typeface="Jost"/>
              </a:rPr>
              <a:t>,</a:t>
            </a:r>
            <a:r>
              <a:rPr lang="en" sz="1100">
                <a:solidFill>
                  <a:schemeClr val="dk1"/>
                </a:solidFill>
                <a:latin typeface="Jost"/>
                <a:ea typeface="Jost"/>
                <a:cs typeface="Jost"/>
                <a:sym typeface="Jost"/>
              </a:rPr>
              <a:t> including icons by </a:t>
            </a:r>
            <a:r>
              <a:rPr b="1" lang="en" sz="1100">
                <a:solidFill>
                  <a:schemeClr val="dk1"/>
                </a:solidFill>
                <a:uFill>
                  <a:noFill/>
                </a:uFill>
                <a:latin typeface="Jost"/>
                <a:ea typeface="Jost"/>
                <a:cs typeface="Jost"/>
                <a:sym typeface="Jost"/>
                <a:hlinkClick r:id="rId3">
                  <a:extLst>
                    <a:ext uri="{A12FA001-AC4F-418D-AE19-62706E023703}">
                      <ahyp:hlinkClr val="tx"/>
                    </a:ext>
                  </a:extLst>
                </a:hlinkClick>
              </a:rPr>
              <a:t>Flaticon</a:t>
            </a:r>
            <a:r>
              <a:rPr b="1" lang="en" sz="1100">
                <a:solidFill>
                  <a:schemeClr val="dk1"/>
                </a:solidFill>
                <a:latin typeface="Jost"/>
                <a:ea typeface="Jost"/>
                <a:cs typeface="Jost"/>
                <a:sym typeface="Jost"/>
              </a:rPr>
              <a:t>,</a:t>
            </a:r>
            <a:r>
              <a:rPr lang="en" sz="1100">
                <a:solidFill>
                  <a:schemeClr val="dk1"/>
                </a:solidFill>
                <a:latin typeface="Jost"/>
                <a:ea typeface="Jost"/>
                <a:cs typeface="Jost"/>
                <a:sym typeface="Jost"/>
              </a:rPr>
              <a:t> and infographics &amp; images by </a:t>
            </a:r>
            <a:r>
              <a:rPr b="1" lang="en" sz="1100">
                <a:solidFill>
                  <a:schemeClr val="dk1"/>
                </a:solidFill>
                <a:uFill>
                  <a:noFill/>
                </a:uFill>
                <a:latin typeface="Jost"/>
                <a:ea typeface="Jost"/>
                <a:cs typeface="Jost"/>
                <a:sym typeface="Jost"/>
                <a:hlinkClick r:id="rId4">
                  <a:extLst>
                    <a:ext uri="{A12FA001-AC4F-418D-AE19-62706E023703}">
                      <ahyp:hlinkClr val="tx"/>
                    </a:ext>
                  </a:extLst>
                </a:hlinkClick>
              </a:rPr>
              <a:t>Freepik</a:t>
            </a:r>
            <a:endParaRPr b="1" sz="1100">
              <a:solidFill>
                <a:schemeClr val="dk1"/>
              </a:solidFill>
              <a:latin typeface="Jost"/>
              <a:ea typeface="Jost"/>
              <a:cs typeface="Jost"/>
              <a:sym typeface="Jost"/>
            </a:endParaRPr>
          </a:p>
        </p:txBody>
      </p:sp>
      <p:grpSp>
        <p:nvGrpSpPr>
          <p:cNvPr id="2927" name="Google Shape;2927;p25"/>
          <p:cNvGrpSpPr/>
          <p:nvPr/>
        </p:nvGrpSpPr>
        <p:grpSpPr>
          <a:xfrm>
            <a:off x="-315160" y="192775"/>
            <a:ext cx="9731362" cy="5173932"/>
            <a:chOff x="-315160" y="192775"/>
            <a:chExt cx="9731362" cy="5173932"/>
          </a:xfrm>
        </p:grpSpPr>
        <p:grpSp>
          <p:nvGrpSpPr>
            <p:cNvPr id="2928" name="Google Shape;2928;p25"/>
            <p:cNvGrpSpPr/>
            <p:nvPr/>
          </p:nvGrpSpPr>
          <p:grpSpPr>
            <a:xfrm>
              <a:off x="832320" y="746305"/>
              <a:ext cx="216854" cy="546281"/>
              <a:chOff x="1696320" y="1930080"/>
              <a:chExt cx="216854" cy="546281"/>
            </a:xfrm>
          </p:grpSpPr>
          <p:sp>
            <p:nvSpPr>
              <p:cNvPr id="2929" name="Google Shape;2929;p25"/>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5"/>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5"/>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2" name="Google Shape;2932;p25"/>
            <p:cNvGrpSpPr/>
            <p:nvPr/>
          </p:nvGrpSpPr>
          <p:grpSpPr>
            <a:xfrm>
              <a:off x="-315160" y="1100682"/>
              <a:ext cx="1147488" cy="1123620"/>
              <a:chOff x="4733815" y="1730132"/>
              <a:chExt cx="1147488" cy="1123620"/>
            </a:xfrm>
          </p:grpSpPr>
          <p:sp>
            <p:nvSpPr>
              <p:cNvPr id="2933" name="Google Shape;2933;p25"/>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25"/>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5"/>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5"/>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5"/>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5"/>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5"/>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5"/>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5"/>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2" name="Google Shape;2942;p25"/>
            <p:cNvGrpSpPr/>
            <p:nvPr/>
          </p:nvGrpSpPr>
          <p:grpSpPr>
            <a:xfrm>
              <a:off x="8430786" y="418220"/>
              <a:ext cx="590285" cy="801408"/>
              <a:chOff x="8044861" y="4131245"/>
              <a:chExt cx="590285" cy="801408"/>
            </a:xfrm>
          </p:grpSpPr>
          <p:sp>
            <p:nvSpPr>
              <p:cNvPr id="2943" name="Google Shape;2943;p25"/>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25"/>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5"/>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25"/>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5"/>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8" name="Google Shape;2948;p25"/>
            <p:cNvGrpSpPr/>
            <p:nvPr/>
          </p:nvGrpSpPr>
          <p:grpSpPr>
            <a:xfrm>
              <a:off x="1207990" y="4362975"/>
              <a:ext cx="1029913" cy="1003733"/>
              <a:chOff x="8062715" y="2982812"/>
              <a:chExt cx="1029913" cy="1003733"/>
            </a:xfrm>
          </p:grpSpPr>
          <p:sp>
            <p:nvSpPr>
              <p:cNvPr id="2949" name="Google Shape;2949;p25"/>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5"/>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5"/>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5"/>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5"/>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5"/>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5"/>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5"/>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5"/>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5"/>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5"/>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5"/>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25"/>
            <p:cNvGrpSpPr/>
            <p:nvPr/>
          </p:nvGrpSpPr>
          <p:grpSpPr>
            <a:xfrm>
              <a:off x="8430785" y="2018312"/>
              <a:ext cx="985417" cy="1106869"/>
              <a:chOff x="1237810" y="3563249"/>
              <a:chExt cx="985417" cy="1106869"/>
            </a:xfrm>
          </p:grpSpPr>
          <p:sp>
            <p:nvSpPr>
              <p:cNvPr id="2962" name="Google Shape;2962;p25"/>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5"/>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5"/>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5"/>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5"/>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5"/>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5"/>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5"/>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5"/>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5"/>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5"/>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5"/>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5"/>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5"/>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5"/>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5"/>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5"/>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5"/>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5"/>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5"/>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5"/>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5"/>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5"/>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5"/>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5"/>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5"/>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5"/>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5"/>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5"/>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5"/>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5"/>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5"/>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5"/>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5"/>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5"/>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7" name="Google Shape;2997;p25"/>
            <p:cNvGrpSpPr/>
            <p:nvPr/>
          </p:nvGrpSpPr>
          <p:grpSpPr>
            <a:xfrm>
              <a:off x="8368221" y="3843505"/>
              <a:ext cx="426015" cy="459033"/>
              <a:chOff x="2173334" y="3012855"/>
              <a:chExt cx="426015" cy="459033"/>
            </a:xfrm>
          </p:grpSpPr>
          <p:sp>
            <p:nvSpPr>
              <p:cNvPr id="2998" name="Google Shape;2998;p25"/>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5"/>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5"/>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1" name="Google Shape;3001;p25"/>
            <p:cNvSpPr/>
            <p:nvPr/>
          </p:nvSpPr>
          <p:spPr>
            <a:xfrm>
              <a:off x="8336307" y="465020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5"/>
            <p:cNvSpPr/>
            <p:nvPr/>
          </p:nvSpPr>
          <p:spPr>
            <a:xfrm rot="4232604">
              <a:off x="2312383" y="4678246"/>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5"/>
            <p:cNvSpPr/>
            <p:nvPr/>
          </p:nvSpPr>
          <p:spPr>
            <a:xfrm rot="-7331114">
              <a:off x="8036879" y="42828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5"/>
            <p:cNvSpPr/>
            <p:nvPr/>
          </p:nvSpPr>
          <p:spPr>
            <a:xfrm rot="9213018">
              <a:off x="306867" y="66276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5"/>
            <p:cNvSpPr/>
            <p:nvPr/>
          </p:nvSpPr>
          <p:spPr>
            <a:xfrm>
              <a:off x="179425" y="48435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5"/>
            <p:cNvSpPr/>
            <p:nvPr/>
          </p:nvSpPr>
          <p:spPr>
            <a:xfrm>
              <a:off x="8867150" y="14303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5"/>
            <p:cNvSpPr/>
            <p:nvPr/>
          </p:nvSpPr>
          <p:spPr>
            <a:xfrm>
              <a:off x="314375" y="4521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5"/>
            <p:cNvSpPr/>
            <p:nvPr/>
          </p:nvSpPr>
          <p:spPr>
            <a:xfrm>
              <a:off x="2834150" y="48435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5"/>
            <p:cNvSpPr/>
            <p:nvPr/>
          </p:nvSpPr>
          <p:spPr>
            <a:xfrm>
              <a:off x="1499213" y="1927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5"/>
            <p:cNvSpPr/>
            <p:nvPr/>
          </p:nvSpPr>
          <p:spPr>
            <a:xfrm>
              <a:off x="7913100" y="1927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5"/>
            <p:cNvSpPr/>
            <p:nvPr/>
          </p:nvSpPr>
          <p:spPr>
            <a:xfrm>
              <a:off x="8704625" y="37678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5"/>
            <p:cNvSpPr/>
            <p:nvPr/>
          </p:nvSpPr>
          <p:spPr>
            <a:xfrm>
              <a:off x="476550" y="34252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3" name="Google Shape;3013;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014" name="Shape 3014"/>
        <p:cNvGrpSpPr/>
        <p:nvPr/>
      </p:nvGrpSpPr>
      <p:grpSpPr>
        <a:xfrm>
          <a:off x="0" y="0"/>
          <a:ext cx="0" cy="0"/>
          <a:chOff x="0" y="0"/>
          <a:chExt cx="0" cy="0"/>
        </a:xfrm>
      </p:grpSpPr>
      <p:sp>
        <p:nvSpPr>
          <p:cNvPr id="3015" name="Google Shape;3015;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016" name="Shape 3016"/>
        <p:cNvGrpSpPr/>
        <p:nvPr/>
      </p:nvGrpSpPr>
      <p:grpSpPr>
        <a:xfrm>
          <a:off x="0" y="0"/>
          <a:ext cx="0" cy="0"/>
          <a:chOff x="0" y="0"/>
          <a:chExt cx="0" cy="0"/>
        </a:xfrm>
      </p:grpSpPr>
      <p:grpSp>
        <p:nvGrpSpPr>
          <p:cNvPr id="3017" name="Google Shape;3017;p27"/>
          <p:cNvGrpSpPr/>
          <p:nvPr/>
        </p:nvGrpSpPr>
        <p:grpSpPr>
          <a:xfrm>
            <a:off x="-129886" y="-339993"/>
            <a:ext cx="9641063" cy="6172079"/>
            <a:chOff x="-129886" y="-339993"/>
            <a:chExt cx="9641063" cy="6172079"/>
          </a:xfrm>
        </p:grpSpPr>
        <p:grpSp>
          <p:nvGrpSpPr>
            <p:cNvPr id="3018" name="Google Shape;3018;p27"/>
            <p:cNvGrpSpPr/>
            <p:nvPr/>
          </p:nvGrpSpPr>
          <p:grpSpPr>
            <a:xfrm rot="-2003859">
              <a:off x="3321561" y="4064941"/>
              <a:ext cx="1013680" cy="1622083"/>
              <a:chOff x="3131096" y="1179168"/>
              <a:chExt cx="1013765" cy="1622220"/>
            </a:xfrm>
          </p:grpSpPr>
          <p:sp>
            <p:nvSpPr>
              <p:cNvPr id="3019" name="Google Shape;3019;p27"/>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7"/>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7"/>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7"/>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7"/>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7"/>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7"/>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7"/>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7"/>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7"/>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7"/>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7"/>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7"/>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7"/>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7"/>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7"/>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7"/>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7"/>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7"/>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7"/>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7"/>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7"/>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7"/>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7"/>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7"/>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7"/>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7"/>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7"/>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7"/>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7"/>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7"/>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7"/>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1" name="Google Shape;3051;p27"/>
            <p:cNvGrpSpPr/>
            <p:nvPr/>
          </p:nvGrpSpPr>
          <p:grpSpPr>
            <a:xfrm>
              <a:off x="430511" y="4284605"/>
              <a:ext cx="791276" cy="1049415"/>
              <a:chOff x="3014914" y="2813161"/>
              <a:chExt cx="403980" cy="535771"/>
            </a:xfrm>
          </p:grpSpPr>
          <p:sp>
            <p:nvSpPr>
              <p:cNvPr id="3052" name="Google Shape;3052;p27"/>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7"/>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7"/>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7"/>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7"/>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7"/>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7"/>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7"/>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7"/>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7"/>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7"/>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7"/>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7"/>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7"/>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7"/>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7"/>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7"/>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7"/>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7"/>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7"/>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7"/>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7"/>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7"/>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5" name="Google Shape;3075;p27"/>
            <p:cNvGrpSpPr/>
            <p:nvPr/>
          </p:nvGrpSpPr>
          <p:grpSpPr>
            <a:xfrm>
              <a:off x="-129886" y="2652442"/>
              <a:ext cx="959633" cy="642679"/>
              <a:chOff x="3514214" y="3195454"/>
              <a:chExt cx="959633" cy="642679"/>
            </a:xfrm>
          </p:grpSpPr>
          <p:sp>
            <p:nvSpPr>
              <p:cNvPr id="3076" name="Google Shape;3076;p27"/>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7"/>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7"/>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7"/>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0" name="Google Shape;3080;p27"/>
            <p:cNvGrpSpPr/>
            <p:nvPr/>
          </p:nvGrpSpPr>
          <p:grpSpPr>
            <a:xfrm>
              <a:off x="1127020" y="4679655"/>
              <a:ext cx="216854" cy="546281"/>
              <a:chOff x="1696320" y="1930080"/>
              <a:chExt cx="216854" cy="546281"/>
            </a:xfrm>
          </p:grpSpPr>
          <p:sp>
            <p:nvSpPr>
              <p:cNvPr id="3081" name="Google Shape;3081;p27"/>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7"/>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7"/>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4" name="Google Shape;3084;p27"/>
            <p:cNvGrpSpPr/>
            <p:nvPr/>
          </p:nvGrpSpPr>
          <p:grpSpPr>
            <a:xfrm>
              <a:off x="780790" y="-339993"/>
              <a:ext cx="1147488" cy="1123620"/>
              <a:chOff x="4733815" y="1730132"/>
              <a:chExt cx="1147488" cy="1123620"/>
            </a:xfrm>
          </p:grpSpPr>
          <p:sp>
            <p:nvSpPr>
              <p:cNvPr id="3085" name="Google Shape;3085;p27"/>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7"/>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7"/>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7"/>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7"/>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7"/>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7"/>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7"/>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7"/>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4" name="Google Shape;3094;p27"/>
            <p:cNvGrpSpPr/>
            <p:nvPr/>
          </p:nvGrpSpPr>
          <p:grpSpPr>
            <a:xfrm>
              <a:off x="107361" y="3416845"/>
              <a:ext cx="590285" cy="801408"/>
              <a:chOff x="8044861" y="4131245"/>
              <a:chExt cx="590285" cy="801408"/>
            </a:xfrm>
          </p:grpSpPr>
          <p:sp>
            <p:nvSpPr>
              <p:cNvPr id="3095" name="Google Shape;3095;p27"/>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7"/>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7"/>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7"/>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7"/>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0" name="Google Shape;3100;p27"/>
            <p:cNvGrpSpPr/>
            <p:nvPr/>
          </p:nvGrpSpPr>
          <p:grpSpPr>
            <a:xfrm>
              <a:off x="-129886" y="632185"/>
              <a:ext cx="1289945" cy="856775"/>
              <a:chOff x="7726039" y="1895510"/>
              <a:chExt cx="1289945" cy="856775"/>
            </a:xfrm>
          </p:grpSpPr>
          <p:sp>
            <p:nvSpPr>
              <p:cNvPr id="3101" name="Google Shape;3101;p27"/>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7"/>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7"/>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7"/>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7"/>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7"/>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7"/>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7"/>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7"/>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7"/>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7"/>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7"/>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7"/>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7"/>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7"/>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7"/>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7"/>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7"/>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7"/>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7"/>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7"/>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7"/>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7"/>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7"/>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7"/>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7"/>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7"/>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7"/>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7"/>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7"/>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7"/>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7"/>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3" name="Google Shape;3133;p27"/>
            <p:cNvGrpSpPr/>
            <p:nvPr/>
          </p:nvGrpSpPr>
          <p:grpSpPr>
            <a:xfrm>
              <a:off x="2343078" y="-143500"/>
              <a:ext cx="461630" cy="927121"/>
              <a:chOff x="6791228" y="1599925"/>
              <a:chExt cx="461630" cy="927121"/>
            </a:xfrm>
          </p:grpSpPr>
          <p:sp>
            <p:nvSpPr>
              <p:cNvPr id="3134" name="Google Shape;3134;p27"/>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7"/>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7"/>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27"/>
            <p:cNvGrpSpPr/>
            <p:nvPr/>
          </p:nvGrpSpPr>
          <p:grpSpPr>
            <a:xfrm>
              <a:off x="2588828" y="4532762"/>
              <a:ext cx="1029913" cy="1003733"/>
              <a:chOff x="8062715" y="2982812"/>
              <a:chExt cx="1029913" cy="1003733"/>
            </a:xfrm>
          </p:grpSpPr>
          <p:sp>
            <p:nvSpPr>
              <p:cNvPr id="3138" name="Google Shape;3138;p27"/>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7"/>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7"/>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7"/>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7"/>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7"/>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7"/>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7"/>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7"/>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7"/>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7"/>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7"/>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27"/>
            <p:cNvGrpSpPr/>
            <p:nvPr/>
          </p:nvGrpSpPr>
          <p:grpSpPr>
            <a:xfrm>
              <a:off x="8525760" y="2420349"/>
              <a:ext cx="985417" cy="1106869"/>
              <a:chOff x="1237810" y="3563249"/>
              <a:chExt cx="985417" cy="1106869"/>
            </a:xfrm>
          </p:grpSpPr>
          <p:sp>
            <p:nvSpPr>
              <p:cNvPr id="3151" name="Google Shape;3151;p27"/>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7"/>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7"/>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7"/>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7"/>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7"/>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7"/>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7"/>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7"/>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7"/>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7"/>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7"/>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7"/>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7"/>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7"/>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7"/>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7"/>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7"/>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7"/>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7"/>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7"/>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7"/>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7"/>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7"/>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7"/>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7"/>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7"/>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7"/>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7"/>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7"/>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7"/>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7"/>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7"/>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7"/>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7"/>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27"/>
            <p:cNvGrpSpPr/>
            <p:nvPr/>
          </p:nvGrpSpPr>
          <p:grpSpPr>
            <a:xfrm>
              <a:off x="8261684" y="454180"/>
              <a:ext cx="426015" cy="459033"/>
              <a:chOff x="2173334" y="3012855"/>
              <a:chExt cx="426015" cy="459033"/>
            </a:xfrm>
          </p:grpSpPr>
          <p:sp>
            <p:nvSpPr>
              <p:cNvPr id="3187" name="Google Shape;3187;p27"/>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7"/>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7"/>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0" name="Google Shape;3190;p27"/>
            <p:cNvGrpSpPr/>
            <p:nvPr/>
          </p:nvGrpSpPr>
          <p:grpSpPr>
            <a:xfrm>
              <a:off x="8107579" y="1000598"/>
              <a:ext cx="1192379" cy="1332369"/>
              <a:chOff x="2507604" y="3527223"/>
              <a:chExt cx="1192379" cy="1332369"/>
            </a:xfrm>
          </p:grpSpPr>
          <p:sp>
            <p:nvSpPr>
              <p:cNvPr id="3191" name="Google Shape;3191;p27"/>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7"/>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7"/>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7"/>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7"/>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6" name="Google Shape;3196;p27"/>
            <p:cNvGrpSpPr/>
            <p:nvPr/>
          </p:nvGrpSpPr>
          <p:grpSpPr>
            <a:xfrm>
              <a:off x="107360" y="196714"/>
              <a:ext cx="385018" cy="553783"/>
              <a:chOff x="2283660" y="1820989"/>
              <a:chExt cx="385018" cy="553783"/>
            </a:xfrm>
          </p:grpSpPr>
          <p:sp>
            <p:nvSpPr>
              <p:cNvPr id="3197" name="Google Shape;3197;p27"/>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7"/>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7"/>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7"/>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7"/>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7"/>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7"/>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7"/>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7"/>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6" name="Google Shape;3206;p27"/>
            <p:cNvGrpSpPr/>
            <p:nvPr/>
          </p:nvGrpSpPr>
          <p:grpSpPr>
            <a:xfrm>
              <a:off x="7722050" y="3919881"/>
              <a:ext cx="1577905" cy="828125"/>
              <a:chOff x="350375" y="2608781"/>
              <a:chExt cx="1577905" cy="828125"/>
            </a:xfrm>
          </p:grpSpPr>
          <p:sp>
            <p:nvSpPr>
              <p:cNvPr id="3207" name="Google Shape;3207;p27"/>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7"/>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7"/>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7"/>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7"/>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7"/>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7"/>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7"/>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7"/>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7"/>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7"/>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7"/>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9" name="Google Shape;3219;p27"/>
            <p:cNvSpPr/>
            <p:nvPr/>
          </p:nvSpPr>
          <p:spPr>
            <a:xfrm>
              <a:off x="4693657" y="471980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7"/>
            <p:cNvSpPr/>
            <p:nvPr/>
          </p:nvSpPr>
          <p:spPr>
            <a:xfrm rot="4232604">
              <a:off x="8794058" y="23192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7"/>
            <p:cNvSpPr/>
            <p:nvPr/>
          </p:nvSpPr>
          <p:spPr>
            <a:xfrm rot="-7331114">
              <a:off x="8570867" y="3567395"/>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7"/>
            <p:cNvSpPr/>
            <p:nvPr/>
          </p:nvSpPr>
          <p:spPr>
            <a:xfrm rot="9213018">
              <a:off x="240829" y="471981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7"/>
            <p:cNvSpPr/>
            <p:nvPr/>
          </p:nvSpPr>
          <p:spPr>
            <a:xfrm>
              <a:off x="8489700" y="24203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7"/>
            <p:cNvSpPr/>
            <p:nvPr/>
          </p:nvSpPr>
          <p:spPr>
            <a:xfrm>
              <a:off x="328638" y="14889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7"/>
            <p:cNvSpPr/>
            <p:nvPr/>
          </p:nvSpPr>
          <p:spPr>
            <a:xfrm>
              <a:off x="8261675" y="48771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7"/>
            <p:cNvSpPr/>
            <p:nvPr/>
          </p:nvSpPr>
          <p:spPr>
            <a:xfrm>
              <a:off x="2418675" y="45994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7"/>
            <p:cNvSpPr/>
            <p:nvPr/>
          </p:nvSpPr>
          <p:spPr>
            <a:xfrm>
              <a:off x="3016975" y="2005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7"/>
            <p:cNvSpPr/>
            <p:nvPr/>
          </p:nvSpPr>
          <p:spPr>
            <a:xfrm>
              <a:off x="8847600" y="7505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7"/>
            <p:cNvSpPr/>
            <p:nvPr/>
          </p:nvSpPr>
          <p:spPr>
            <a:xfrm>
              <a:off x="8805000" y="41119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7"/>
            <p:cNvSpPr/>
            <p:nvPr/>
          </p:nvSpPr>
          <p:spPr>
            <a:xfrm>
              <a:off x="4443788" y="47880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7"/>
            <p:cNvSpPr/>
            <p:nvPr/>
          </p:nvSpPr>
          <p:spPr>
            <a:xfrm>
              <a:off x="149800" y="33742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2" name="Google Shape;3232;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spTree>
      <p:nvGrpSpPr>
        <p:cNvPr id="3233" name="Shape 3233"/>
        <p:cNvGrpSpPr/>
        <p:nvPr/>
      </p:nvGrpSpPr>
      <p:grpSpPr>
        <a:xfrm>
          <a:off x="0" y="0"/>
          <a:ext cx="0" cy="0"/>
          <a:chOff x="0" y="0"/>
          <a:chExt cx="0" cy="0"/>
        </a:xfrm>
      </p:grpSpPr>
      <p:grpSp>
        <p:nvGrpSpPr>
          <p:cNvPr id="3234" name="Google Shape;3234;p28"/>
          <p:cNvGrpSpPr/>
          <p:nvPr/>
        </p:nvGrpSpPr>
        <p:grpSpPr>
          <a:xfrm>
            <a:off x="-573748" y="-414057"/>
            <a:ext cx="10194325" cy="6257474"/>
            <a:chOff x="-573748" y="-414057"/>
            <a:chExt cx="10194325" cy="6257474"/>
          </a:xfrm>
        </p:grpSpPr>
        <p:grpSp>
          <p:nvGrpSpPr>
            <p:cNvPr id="3235" name="Google Shape;3235;p28"/>
            <p:cNvGrpSpPr/>
            <p:nvPr/>
          </p:nvGrpSpPr>
          <p:grpSpPr>
            <a:xfrm>
              <a:off x="3990404" y="4581846"/>
              <a:ext cx="791278" cy="914616"/>
              <a:chOff x="6538254" y="3028146"/>
              <a:chExt cx="791278" cy="914616"/>
            </a:xfrm>
          </p:grpSpPr>
          <p:sp>
            <p:nvSpPr>
              <p:cNvPr id="3236" name="Google Shape;3236;p28"/>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8"/>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8"/>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8"/>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8"/>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8"/>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8"/>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8"/>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8"/>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8"/>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6" name="Google Shape;3246;p28"/>
            <p:cNvGrpSpPr/>
            <p:nvPr/>
          </p:nvGrpSpPr>
          <p:grpSpPr>
            <a:xfrm>
              <a:off x="-385886" y="2099029"/>
              <a:ext cx="959633" cy="642679"/>
              <a:chOff x="3514214" y="3195454"/>
              <a:chExt cx="959633" cy="642679"/>
            </a:xfrm>
          </p:grpSpPr>
          <p:sp>
            <p:nvSpPr>
              <p:cNvPr id="3247" name="Google Shape;3247;p28"/>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8"/>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8"/>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8"/>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1" name="Google Shape;3251;p28"/>
            <p:cNvGrpSpPr/>
            <p:nvPr/>
          </p:nvGrpSpPr>
          <p:grpSpPr>
            <a:xfrm rot="5879055">
              <a:off x="732232" y="705"/>
              <a:ext cx="216852" cy="546278"/>
              <a:chOff x="1696320" y="1930080"/>
              <a:chExt cx="216854" cy="546281"/>
            </a:xfrm>
          </p:grpSpPr>
          <p:sp>
            <p:nvSpPr>
              <p:cNvPr id="3252" name="Google Shape;3252;p28"/>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8"/>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8"/>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5" name="Google Shape;3255;p28"/>
            <p:cNvGrpSpPr/>
            <p:nvPr/>
          </p:nvGrpSpPr>
          <p:grpSpPr>
            <a:xfrm>
              <a:off x="-573748" y="2908407"/>
              <a:ext cx="1147488" cy="1123620"/>
              <a:chOff x="4733815" y="1730132"/>
              <a:chExt cx="1147488" cy="1123620"/>
            </a:xfrm>
          </p:grpSpPr>
          <p:sp>
            <p:nvSpPr>
              <p:cNvPr id="3256" name="Google Shape;3256;p28"/>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8"/>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8"/>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8"/>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8"/>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8"/>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8"/>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8"/>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8"/>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5" name="Google Shape;3265;p28"/>
            <p:cNvGrpSpPr/>
            <p:nvPr/>
          </p:nvGrpSpPr>
          <p:grpSpPr>
            <a:xfrm>
              <a:off x="-231155" y="676"/>
              <a:ext cx="963367" cy="1416287"/>
              <a:chOff x="4985808" y="3185926"/>
              <a:chExt cx="963367" cy="1416287"/>
            </a:xfrm>
          </p:grpSpPr>
          <p:sp>
            <p:nvSpPr>
              <p:cNvPr id="3266" name="Google Shape;3266;p28"/>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7" name="Google Shape;3267;p28"/>
              <p:cNvGrpSpPr/>
              <p:nvPr/>
            </p:nvGrpSpPr>
            <p:grpSpPr>
              <a:xfrm>
                <a:off x="5201774" y="3185926"/>
                <a:ext cx="535518" cy="1164104"/>
                <a:chOff x="5201774" y="3185926"/>
                <a:chExt cx="535518" cy="1164104"/>
              </a:xfrm>
            </p:grpSpPr>
            <p:sp>
              <p:nvSpPr>
                <p:cNvPr id="3268" name="Google Shape;3268;p28"/>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8"/>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8"/>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8"/>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2" name="Google Shape;3272;p28"/>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8"/>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8"/>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8"/>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8"/>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8"/>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8"/>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8"/>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8"/>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8"/>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8"/>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8"/>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8"/>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8"/>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8"/>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8"/>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8"/>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8"/>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8"/>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8"/>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8"/>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8"/>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8"/>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8"/>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8"/>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8"/>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8"/>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8"/>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8"/>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8"/>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8"/>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8"/>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8"/>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8"/>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8"/>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8"/>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28"/>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8"/>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8"/>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28"/>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8"/>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8"/>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8"/>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8"/>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8"/>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8"/>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8"/>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8"/>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8"/>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8"/>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8"/>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8"/>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8"/>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8"/>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8"/>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8"/>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8"/>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8"/>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8"/>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8"/>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8"/>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8"/>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8"/>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8"/>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8"/>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8"/>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28"/>
            <p:cNvGrpSpPr/>
            <p:nvPr/>
          </p:nvGrpSpPr>
          <p:grpSpPr>
            <a:xfrm>
              <a:off x="-44614" y="4198720"/>
              <a:ext cx="590285" cy="801408"/>
              <a:chOff x="8044861" y="4131245"/>
              <a:chExt cx="590285" cy="801408"/>
            </a:xfrm>
          </p:grpSpPr>
          <p:sp>
            <p:nvSpPr>
              <p:cNvPr id="3339" name="Google Shape;3339;p28"/>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8"/>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8"/>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8"/>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8"/>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28"/>
            <p:cNvGrpSpPr/>
            <p:nvPr/>
          </p:nvGrpSpPr>
          <p:grpSpPr>
            <a:xfrm>
              <a:off x="8635160" y="155374"/>
              <a:ext cx="985417" cy="1106869"/>
              <a:chOff x="1237810" y="3563249"/>
              <a:chExt cx="985417" cy="1106869"/>
            </a:xfrm>
          </p:grpSpPr>
          <p:sp>
            <p:nvSpPr>
              <p:cNvPr id="3345" name="Google Shape;3345;p28"/>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8"/>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8"/>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8"/>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8"/>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8"/>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8"/>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8"/>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8"/>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8"/>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8"/>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8"/>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8"/>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8"/>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8"/>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8"/>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8"/>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8"/>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8"/>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8"/>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8"/>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8"/>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8"/>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8"/>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8"/>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8"/>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8"/>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8"/>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8"/>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8"/>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8"/>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8"/>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8"/>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8"/>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8"/>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28"/>
            <p:cNvGrpSpPr/>
            <p:nvPr/>
          </p:nvGrpSpPr>
          <p:grpSpPr>
            <a:xfrm>
              <a:off x="573759" y="4652805"/>
              <a:ext cx="426015" cy="459033"/>
              <a:chOff x="2173334" y="3012855"/>
              <a:chExt cx="426015" cy="459033"/>
            </a:xfrm>
          </p:grpSpPr>
          <p:sp>
            <p:nvSpPr>
              <p:cNvPr id="3381" name="Google Shape;3381;p28"/>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8"/>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8"/>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28"/>
            <p:cNvGrpSpPr/>
            <p:nvPr/>
          </p:nvGrpSpPr>
          <p:grpSpPr>
            <a:xfrm>
              <a:off x="8062729" y="4511048"/>
              <a:ext cx="1192379" cy="1332369"/>
              <a:chOff x="2507604" y="3527223"/>
              <a:chExt cx="1192379" cy="1332369"/>
            </a:xfrm>
          </p:grpSpPr>
          <p:sp>
            <p:nvSpPr>
              <p:cNvPr id="3385" name="Google Shape;3385;p28"/>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8"/>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8"/>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8"/>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8"/>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28"/>
            <p:cNvGrpSpPr/>
            <p:nvPr/>
          </p:nvGrpSpPr>
          <p:grpSpPr>
            <a:xfrm>
              <a:off x="8635160" y="2294851"/>
              <a:ext cx="385018" cy="553783"/>
              <a:chOff x="2283660" y="1820989"/>
              <a:chExt cx="385018" cy="553783"/>
            </a:xfrm>
          </p:grpSpPr>
          <p:sp>
            <p:nvSpPr>
              <p:cNvPr id="3391" name="Google Shape;3391;p28"/>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8"/>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8"/>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8"/>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8"/>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8"/>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8"/>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8"/>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8"/>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28"/>
            <p:cNvGrpSpPr/>
            <p:nvPr/>
          </p:nvGrpSpPr>
          <p:grpSpPr>
            <a:xfrm>
              <a:off x="8524796" y="3047093"/>
              <a:ext cx="1013765" cy="1622220"/>
              <a:chOff x="3131096" y="1179168"/>
              <a:chExt cx="1013765" cy="1622220"/>
            </a:xfrm>
          </p:grpSpPr>
          <p:sp>
            <p:nvSpPr>
              <p:cNvPr id="3401" name="Google Shape;3401;p28"/>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8"/>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8"/>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8"/>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8"/>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8"/>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8"/>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8"/>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8"/>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8"/>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8"/>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8"/>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8"/>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8"/>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28"/>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8"/>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28"/>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8"/>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8"/>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8"/>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8"/>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8"/>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8"/>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8"/>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28"/>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28"/>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8"/>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28"/>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8"/>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8"/>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8"/>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8"/>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3" name="Google Shape;3433;p28"/>
            <p:cNvGrpSpPr/>
            <p:nvPr/>
          </p:nvGrpSpPr>
          <p:grpSpPr>
            <a:xfrm>
              <a:off x="6791225" y="-414057"/>
              <a:ext cx="1577905" cy="828125"/>
              <a:chOff x="350375" y="2608781"/>
              <a:chExt cx="1577905" cy="828125"/>
            </a:xfrm>
          </p:grpSpPr>
          <p:sp>
            <p:nvSpPr>
              <p:cNvPr id="3434" name="Google Shape;3434;p28"/>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8"/>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8"/>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8"/>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8"/>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8"/>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8"/>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8"/>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8"/>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8"/>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8"/>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8"/>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6" name="Google Shape;3446;p28"/>
            <p:cNvSpPr/>
            <p:nvPr/>
          </p:nvSpPr>
          <p:spPr>
            <a:xfrm>
              <a:off x="8635157" y="411180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8"/>
            <p:cNvSpPr/>
            <p:nvPr/>
          </p:nvSpPr>
          <p:spPr>
            <a:xfrm rot="4232604">
              <a:off x="1102333" y="480077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8"/>
            <p:cNvSpPr/>
            <p:nvPr/>
          </p:nvSpPr>
          <p:spPr>
            <a:xfrm rot="-7331114">
              <a:off x="8450292" y="174757"/>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8"/>
            <p:cNvSpPr/>
            <p:nvPr/>
          </p:nvSpPr>
          <p:spPr>
            <a:xfrm rot="9213018">
              <a:off x="1309592" y="16078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8"/>
            <p:cNvSpPr/>
            <p:nvPr/>
          </p:nvSpPr>
          <p:spPr>
            <a:xfrm>
              <a:off x="3703450" y="49624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8"/>
            <p:cNvSpPr/>
            <p:nvPr/>
          </p:nvSpPr>
          <p:spPr>
            <a:xfrm>
              <a:off x="5023625" y="48610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8"/>
            <p:cNvSpPr/>
            <p:nvPr/>
          </p:nvSpPr>
          <p:spPr>
            <a:xfrm>
              <a:off x="6651650" y="1285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8"/>
            <p:cNvSpPr/>
            <p:nvPr/>
          </p:nvSpPr>
          <p:spPr>
            <a:xfrm>
              <a:off x="573750" y="3368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8"/>
            <p:cNvSpPr/>
            <p:nvPr/>
          </p:nvSpPr>
          <p:spPr>
            <a:xfrm>
              <a:off x="1585950" y="48843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8"/>
            <p:cNvSpPr/>
            <p:nvPr/>
          </p:nvSpPr>
          <p:spPr>
            <a:xfrm>
              <a:off x="9010375" y="29265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8"/>
            <p:cNvSpPr/>
            <p:nvPr/>
          </p:nvSpPr>
          <p:spPr>
            <a:xfrm>
              <a:off x="8678500" y="12861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8"/>
            <p:cNvSpPr/>
            <p:nvPr/>
          </p:nvSpPr>
          <p:spPr>
            <a:xfrm>
              <a:off x="306150" y="19383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8" name="Google Shape;3458;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6" name="Shape 186"/>
        <p:cNvGrpSpPr/>
        <p:nvPr/>
      </p:nvGrpSpPr>
      <p:grpSpPr>
        <a:xfrm>
          <a:off x="0" y="0"/>
          <a:ext cx="0" cy="0"/>
          <a:chOff x="0" y="0"/>
          <a:chExt cx="0" cy="0"/>
        </a:xfrm>
      </p:grpSpPr>
      <p:sp>
        <p:nvSpPr>
          <p:cNvPr id="187" name="Google Shape;187;p4"/>
          <p:cNvSpPr txBox="1"/>
          <p:nvPr>
            <p:ph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8" name="Google Shape;188;p4"/>
          <p:cNvSpPr txBox="1"/>
          <p:nvPr>
            <p:ph idx="1" type="body"/>
          </p:nvPr>
        </p:nvSpPr>
        <p:spPr>
          <a:xfrm>
            <a:off x="720000" y="1479300"/>
            <a:ext cx="7704000" cy="828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grpSp>
        <p:nvGrpSpPr>
          <p:cNvPr id="189" name="Google Shape;189;p4"/>
          <p:cNvGrpSpPr/>
          <p:nvPr/>
        </p:nvGrpSpPr>
        <p:grpSpPr>
          <a:xfrm>
            <a:off x="10911" y="-114575"/>
            <a:ext cx="9162844" cy="5337345"/>
            <a:chOff x="10911" y="-114575"/>
            <a:chExt cx="9162844" cy="5337345"/>
          </a:xfrm>
        </p:grpSpPr>
        <p:grpSp>
          <p:nvGrpSpPr>
            <p:cNvPr id="190" name="Google Shape;190;p4"/>
            <p:cNvGrpSpPr/>
            <p:nvPr/>
          </p:nvGrpSpPr>
          <p:grpSpPr>
            <a:xfrm>
              <a:off x="10911" y="4173355"/>
              <a:ext cx="791276" cy="1049415"/>
              <a:chOff x="3014914" y="2813161"/>
              <a:chExt cx="403980" cy="535771"/>
            </a:xfrm>
          </p:grpSpPr>
          <p:sp>
            <p:nvSpPr>
              <p:cNvPr id="191" name="Google Shape;191;p4"/>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4"/>
            <p:cNvGrpSpPr/>
            <p:nvPr/>
          </p:nvGrpSpPr>
          <p:grpSpPr>
            <a:xfrm>
              <a:off x="8713545" y="4108380"/>
              <a:ext cx="216854" cy="546281"/>
              <a:chOff x="1696320" y="1930080"/>
              <a:chExt cx="216854" cy="546281"/>
            </a:xfrm>
          </p:grpSpPr>
          <p:sp>
            <p:nvSpPr>
              <p:cNvPr id="215" name="Google Shape;215;p4"/>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 name="Google Shape;218;p4"/>
            <p:cNvGrpSpPr/>
            <p:nvPr/>
          </p:nvGrpSpPr>
          <p:grpSpPr>
            <a:xfrm>
              <a:off x="7719566" y="-114575"/>
              <a:ext cx="461630" cy="927121"/>
              <a:chOff x="6791228" y="1599925"/>
              <a:chExt cx="461630" cy="927121"/>
            </a:xfrm>
          </p:grpSpPr>
          <p:sp>
            <p:nvSpPr>
              <p:cNvPr id="219" name="Google Shape;219;p4"/>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4"/>
            <p:cNvGrpSpPr/>
            <p:nvPr/>
          </p:nvGrpSpPr>
          <p:grpSpPr>
            <a:xfrm>
              <a:off x="140685" y="3617376"/>
              <a:ext cx="385018" cy="553783"/>
              <a:chOff x="2283660" y="1820989"/>
              <a:chExt cx="385018" cy="553783"/>
            </a:xfrm>
          </p:grpSpPr>
          <p:sp>
            <p:nvSpPr>
              <p:cNvPr id="223" name="Google Shape;223;p4"/>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4"/>
            <p:cNvGrpSpPr/>
            <p:nvPr/>
          </p:nvGrpSpPr>
          <p:grpSpPr>
            <a:xfrm>
              <a:off x="7595850" y="4349806"/>
              <a:ext cx="1577905" cy="828125"/>
              <a:chOff x="350375" y="2608781"/>
              <a:chExt cx="1577905" cy="828125"/>
            </a:xfrm>
          </p:grpSpPr>
          <p:sp>
            <p:nvSpPr>
              <p:cNvPr id="233" name="Google Shape;233;p4"/>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4"/>
            <p:cNvSpPr/>
            <p:nvPr/>
          </p:nvSpPr>
          <p:spPr>
            <a:xfrm>
              <a:off x="8688807" y="3546381"/>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rot="4232604">
              <a:off x="215158" y="2937446"/>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rot="-7331114">
              <a:off x="8275679" y="184670"/>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rot="9213018">
              <a:off x="7362942" y="469526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1294100" y="3635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1982600" y="3635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1556425" y="2079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8713550" y="39622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7050500" y="49276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a:off x="7450750" y="1653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951400" y="48183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525700" y="32210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 name="Google Shape;257;p4"/>
          <p:cNvGrpSpPr/>
          <p:nvPr/>
        </p:nvGrpSpPr>
        <p:grpSpPr>
          <a:xfrm rot="10253511">
            <a:off x="1387817" y="30816"/>
            <a:ext cx="426019" cy="459038"/>
            <a:chOff x="2173334" y="3012855"/>
            <a:chExt cx="426015" cy="459033"/>
          </a:xfrm>
        </p:grpSpPr>
        <p:sp>
          <p:nvSpPr>
            <p:cNvPr id="258" name="Google Shape;258;p4"/>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 name="Google Shape;261;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2" name="Shape 262"/>
        <p:cNvGrpSpPr/>
        <p:nvPr/>
      </p:nvGrpSpPr>
      <p:grpSpPr>
        <a:xfrm>
          <a:off x="0" y="0"/>
          <a:ext cx="0" cy="0"/>
          <a:chOff x="0" y="0"/>
          <a:chExt cx="0" cy="0"/>
        </a:xfrm>
      </p:grpSpPr>
      <p:sp>
        <p:nvSpPr>
          <p:cNvPr id="263" name="Google Shape;263;p5"/>
          <p:cNvSpPr txBox="1"/>
          <p:nvPr>
            <p:ph idx="1" type="subTitle"/>
          </p:nvPr>
        </p:nvSpPr>
        <p:spPr>
          <a:xfrm>
            <a:off x="3261325" y="2026113"/>
            <a:ext cx="24861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264" name="Google Shape;264;p5"/>
          <p:cNvSpPr txBox="1"/>
          <p:nvPr>
            <p:ph idx="2" type="subTitle"/>
          </p:nvPr>
        </p:nvSpPr>
        <p:spPr>
          <a:xfrm>
            <a:off x="5822663" y="2026113"/>
            <a:ext cx="2486100" cy="467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GFS Didot"/>
              <a:buNone/>
              <a:defRPr b="1" sz="2000"/>
            </a:lvl1pPr>
            <a:lvl2pPr lvl="1" rtl="0" algn="ctr">
              <a:spcBef>
                <a:spcPts val="0"/>
              </a:spcBef>
              <a:spcAft>
                <a:spcPts val="0"/>
              </a:spcAft>
              <a:buSzPts val="2000"/>
              <a:buFont typeface="GFS Didot"/>
              <a:buNone/>
              <a:defRPr sz="2000">
                <a:latin typeface="GFS Didot"/>
                <a:ea typeface="GFS Didot"/>
                <a:cs typeface="GFS Didot"/>
                <a:sym typeface="GFS Didot"/>
              </a:defRPr>
            </a:lvl2pPr>
            <a:lvl3pPr lvl="2" rtl="0" algn="ctr">
              <a:spcBef>
                <a:spcPts val="0"/>
              </a:spcBef>
              <a:spcAft>
                <a:spcPts val="0"/>
              </a:spcAft>
              <a:buSzPts val="2000"/>
              <a:buFont typeface="GFS Didot"/>
              <a:buNone/>
              <a:defRPr sz="2000">
                <a:latin typeface="GFS Didot"/>
                <a:ea typeface="GFS Didot"/>
                <a:cs typeface="GFS Didot"/>
                <a:sym typeface="GFS Didot"/>
              </a:defRPr>
            </a:lvl3pPr>
            <a:lvl4pPr lvl="3" rtl="0" algn="ctr">
              <a:spcBef>
                <a:spcPts val="0"/>
              </a:spcBef>
              <a:spcAft>
                <a:spcPts val="0"/>
              </a:spcAft>
              <a:buSzPts val="2000"/>
              <a:buFont typeface="GFS Didot"/>
              <a:buNone/>
              <a:defRPr sz="2000">
                <a:latin typeface="GFS Didot"/>
                <a:ea typeface="GFS Didot"/>
                <a:cs typeface="GFS Didot"/>
                <a:sym typeface="GFS Didot"/>
              </a:defRPr>
            </a:lvl4pPr>
            <a:lvl5pPr lvl="4" rtl="0" algn="ctr">
              <a:spcBef>
                <a:spcPts val="0"/>
              </a:spcBef>
              <a:spcAft>
                <a:spcPts val="0"/>
              </a:spcAft>
              <a:buSzPts val="2000"/>
              <a:buFont typeface="GFS Didot"/>
              <a:buNone/>
              <a:defRPr sz="2000">
                <a:latin typeface="GFS Didot"/>
                <a:ea typeface="GFS Didot"/>
                <a:cs typeface="GFS Didot"/>
                <a:sym typeface="GFS Didot"/>
              </a:defRPr>
            </a:lvl5pPr>
            <a:lvl6pPr lvl="5" rtl="0" algn="ctr">
              <a:spcBef>
                <a:spcPts val="0"/>
              </a:spcBef>
              <a:spcAft>
                <a:spcPts val="0"/>
              </a:spcAft>
              <a:buSzPts val="2000"/>
              <a:buFont typeface="GFS Didot"/>
              <a:buNone/>
              <a:defRPr sz="2000">
                <a:latin typeface="GFS Didot"/>
                <a:ea typeface="GFS Didot"/>
                <a:cs typeface="GFS Didot"/>
                <a:sym typeface="GFS Didot"/>
              </a:defRPr>
            </a:lvl6pPr>
            <a:lvl7pPr lvl="6" rtl="0" algn="ctr">
              <a:spcBef>
                <a:spcPts val="0"/>
              </a:spcBef>
              <a:spcAft>
                <a:spcPts val="0"/>
              </a:spcAft>
              <a:buSzPts val="2000"/>
              <a:buFont typeface="GFS Didot"/>
              <a:buNone/>
              <a:defRPr sz="2000">
                <a:latin typeface="GFS Didot"/>
                <a:ea typeface="GFS Didot"/>
                <a:cs typeface="GFS Didot"/>
                <a:sym typeface="GFS Didot"/>
              </a:defRPr>
            </a:lvl7pPr>
            <a:lvl8pPr lvl="7" rtl="0" algn="ctr">
              <a:spcBef>
                <a:spcPts val="0"/>
              </a:spcBef>
              <a:spcAft>
                <a:spcPts val="0"/>
              </a:spcAft>
              <a:buSzPts val="2000"/>
              <a:buFont typeface="GFS Didot"/>
              <a:buNone/>
              <a:defRPr sz="2000">
                <a:latin typeface="GFS Didot"/>
                <a:ea typeface="GFS Didot"/>
                <a:cs typeface="GFS Didot"/>
                <a:sym typeface="GFS Didot"/>
              </a:defRPr>
            </a:lvl8pPr>
            <a:lvl9pPr lvl="8" rtl="0" algn="ctr">
              <a:spcBef>
                <a:spcPts val="0"/>
              </a:spcBef>
              <a:spcAft>
                <a:spcPts val="0"/>
              </a:spcAft>
              <a:buSzPts val="2000"/>
              <a:buFont typeface="GFS Didot"/>
              <a:buNone/>
              <a:defRPr sz="2000">
                <a:latin typeface="GFS Didot"/>
                <a:ea typeface="GFS Didot"/>
                <a:cs typeface="GFS Didot"/>
                <a:sym typeface="GFS Didot"/>
              </a:defRPr>
            </a:lvl9pPr>
          </a:lstStyle>
          <a:p/>
        </p:txBody>
      </p:sp>
      <p:sp>
        <p:nvSpPr>
          <p:cNvPr id="265" name="Google Shape;265;p5"/>
          <p:cNvSpPr txBox="1"/>
          <p:nvPr>
            <p:ph idx="3" type="body"/>
          </p:nvPr>
        </p:nvSpPr>
        <p:spPr>
          <a:xfrm>
            <a:off x="3261325" y="2417013"/>
            <a:ext cx="2486100" cy="1418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66" name="Google Shape;266;p5"/>
          <p:cNvSpPr txBox="1"/>
          <p:nvPr>
            <p:ph idx="4" type="body"/>
          </p:nvPr>
        </p:nvSpPr>
        <p:spPr>
          <a:xfrm>
            <a:off x="5822663" y="2417013"/>
            <a:ext cx="2486100" cy="1418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67" name="Google Shape;267;p5"/>
          <p:cNvSpPr txBox="1"/>
          <p:nvPr>
            <p:ph type="title"/>
          </p:nvPr>
        </p:nvSpPr>
        <p:spPr>
          <a:xfrm>
            <a:off x="3261338" y="1308088"/>
            <a:ext cx="50475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68" name="Google Shape;268;p5"/>
          <p:cNvGrpSpPr/>
          <p:nvPr/>
        </p:nvGrpSpPr>
        <p:grpSpPr>
          <a:xfrm>
            <a:off x="-573748" y="-528501"/>
            <a:ext cx="10238544" cy="5820148"/>
            <a:chOff x="-573748" y="-528501"/>
            <a:chExt cx="10238544" cy="5820148"/>
          </a:xfrm>
        </p:grpSpPr>
        <p:grpSp>
          <p:nvGrpSpPr>
            <p:cNvPr id="269" name="Google Shape;269;p5"/>
            <p:cNvGrpSpPr/>
            <p:nvPr/>
          </p:nvGrpSpPr>
          <p:grpSpPr>
            <a:xfrm>
              <a:off x="665420" y="635905"/>
              <a:ext cx="216854" cy="546281"/>
              <a:chOff x="1696320" y="1930080"/>
              <a:chExt cx="216854" cy="546281"/>
            </a:xfrm>
          </p:grpSpPr>
          <p:sp>
            <p:nvSpPr>
              <p:cNvPr id="270" name="Google Shape;270;p5"/>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5"/>
            <p:cNvGrpSpPr/>
            <p:nvPr/>
          </p:nvGrpSpPr>
          <p:grpSpPr>
            <a:xfrm>
              <a:off x="-573748" y="635895"/>
              <a:ext cx="1147488" cy="1123620"/>
              <a:chOff x="4733815" y="1730132"/>
              <a:chExt cx="1147488" cy="1123620"/>
            </a:xfrm>
          </p:grpSpPr>
          <p:sp>
            <p:nvSpPr>
              <p:cNvPr id="274" name="Google Shape;274;p5"/>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5"/>
            <p:cNvGrpSpPr/>
            <p:nvPr/>
          </p:nvGrpSpPr>
          <p:grpSpPr>
            <a:xfrm>
              <a:off x="5124503" y="-108175"/>
              <a:ext cx="461630" cy="927121"/>
              <a:chOff x="6791228" y="1599925"/>
              <a:chExt cx="461630" cy="927121"/>
            </a:xfrm>
          </p:grpSpPr>
          <p:sp>
            <p:nvSpPr>
              <p:cNvPr id="284" name="Google Shape;284;p5"/>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5"/>
            <p:cNvGrpSpPr/>
            <p:nvPr/>
          </p:nvGrpSpPr>
          <p:grpSpPr>
            <a:xfrm>
              <a:off x="2649760" y="-528501"/>
              <a:ext cx="985417" cy="1106869"/>
              <a:chOff x="1237810" y="3563249"/>
              <a:chExt cx="985417" cy="1106869"/>
            </a:xfrm>
          </p:grpSpPr>
          <p:sp>
            <p:nvSpPr>
              <p:cNvPr id="288" name="Google Shape;288;p5"/>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5"/>
            <p:cNvGrpSpPr/>
            <p:nvPr/>
          </p:nvGrpSpPr>
          <p:grpSpPr>
            <a:xfrm>
              <a:off x="5918434" y="204605"/>
              <a:ext cx="426015" cy="459033"/>
              <a:chOff x="2173334" y="3012855"/>
              <a:chExt cx="426015" cy="459033"/>
            </a:xfrm>
          </p:grpSpPr>
          <p:sp>
            <p:nvSpPr>
              <p:cNvPr id="324" name="Google Shape;324;p5"/>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 name="Google Shape;327;p5"/>
            <p:cNvGrpSpPr/>
            <p:nvPr/>
          </p:nvGrpSpPr>
          <p:grpSpPr>
            <a:xfrm>
              <a:off x="8472417" y="346023"/>
              <a:ext cx="1192379" cy="1332369"/>
              <a:chOff x="2507604" y="3527223"/>
              <a:chExt cx="1192379" cy="1332369"/>
            </a:xfrm>
          </p:grpSpPr>
          <p:sp>
            <p:nvSpPr>
              <p:cNvPr id="328" name="Google Shape;328;p5"/>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5"/>
            <p:cNvGrpSpPr/>
            <p:nvPr/>
          </p:nvGrpSpPr>
          <p:grpSpPr>
            <a:xfrm>
              <a:off x="616935" y="4737864"/>
              <a:ext cx="385018" cy="553783"/>
              <a:chOff x="2283660" y="1820989"/>
              <a:chExt cx="385018" cy="553783"/>
            </a:xfrm>
          </p:grpSpPr>
          <p:sp>
            <p:nvSpPr>
              <p:cNvPr id="334" name="Google Shape;334;p5"/>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 name="Google Shape;343;p5"/>
            <p:cNvSpPr/>
            <p:nvPr/>
          </p:nvSpPr>
          <p:spPr>
            <a:xfrm>
              <a:off x="8692657" y="398995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rot="4232604">
              <a:off x="3757433" y="19922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rot="-7331114">
              <a:off x="8611479" y="1494345"/>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rot="9213018">
              <a:off x="245192" y="179178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351825" y="4128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7807550" y="46952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5242225" y="48823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394425" y="46952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1873850" y="4128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8699300" y="4677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5730975" y="2360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 name="Google Shape;354;p5"/>
          <p:cNvSpPr/>
          <p:nvPr>
            <p:ph idx="5" type="pic"/>
          </p:nvPr>
        </p:nvSpPr>
        <p:spPr>
          <a:xfrm>
            <a:off x="835025" y="1089300"/>
            <a:ext cx="1922400" cy="2964900"/>
          </a:xfrm>
          <a:prstGeom prst="roundRect">
            <a:avLst>
              <a:gd fmla="val 50000" name="adj"/>
            </a:avLst>
          </a:prstGeom>
          <a:noFill/>
          <a:ln cap="flat" cmpd="sng" w="114300">
            <a:solidFill>
              <a:schemeClr val="dk2"/>
            </a:solidFill>
            <a:prstDash val="solid"/>
            <a:round/>
            <a:headEnd len="sm" w="sm" type="none"/>
            <a:tailEnd len="sm" w="sm" type="none"/>
          </a:ln>
        </p:spPr>
      </p:sp>
      <p:sp>
        <p:nvSpPr>
          <p:cNvPr id="355" name="Google Shape;355;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6" name="Shape 356"/>
        <p:cNvGrpSpPr/>
        <p:nvPr/>
      </p:nvGrpSpPr>
      <p:grpSpPr>
        <a:xfrm>
          <a:off x="0" y="0"/>
          <a:ext cx="0" cy="0"/>
          <a:chOff x="0" y="0"/>
          <a:chExt cx="0" cy="0"/>
        </a:xfrm>
      </p:grpSpPr>
      <p:sp>
        <p:nvSpPr>
          <p:cNvPr id="357" name="Google Shape;357;p6"/>
          <p:cNvSpPr txBox="1"/>
          <p:nvPr>
            <p:ph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58" name="Google Shape;358;p6"/>
          <p:cNvGrpSpPr/>
          <p:nvPr/>
        </p:nvGrpSpPr>
        <p:grpSpPr>
          <a:xfrm>
            <a:off x="-406847" y="-476974"/>
            <a:ext cx="9823049" cy="5815871"/>
            <a:chOff x="-406847" y="-476974"/>
            <a:chExt cx="9823049" cy="5815871"/>
          </a:xfrm>
        </p:grpSpPr>
        <p:grpSp>
          <p:nvGrpSpPr>
            <p:cNvPr id="359" name="Google Shape;359;p6"/>
            <p:cNvGrpSpPr/>
            <p:nvPr/>
          </p:nvGrpSpPr>
          <p:grpSpPr>
            <a:xfrm rot="4411380">
              <a:off x="34923" y="3201108"/>
              <a:ext cx="540671" cy="717055"/>
              <a:chOff x="3014914" y="2813161"/>
              <a:chExt cx="403980" cy="535771"/>
            </a:xfrm>
          </p:grpSpPr>
          <p:sp>
            <p:nvSpPr>
              <p:cNvPr id="360" name="Google Shape;360;p6"/>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6"/>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6"/>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6"/>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6"/>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6"/>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6"/>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6"/>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6"/>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6"/>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6"/>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6"/>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6"/>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6"/>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6"/>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6"/>
            <p:cNvGrpSpPr/>
            <p:nvPr/>
          </p:nvGrpSpPr>
          <p:grpSpPr>
            <a:xfrm>
              <a:off x="-287521" y="4238271"/>
              <a:ext cx="791278" cy="914616"/>
              <a:chOff x="6538254" y="3028146"/>
              <a:chExt cx="791278" cy="914616"/>
            </a:xfrm>
          </p:grpSpPr>
          <p:sp>
            <p:nvSpPr>
              <p:cNvPr id="384" name="Google Shape;384;p6"/>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6"/>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6"/>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6"/>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6"/>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6"/>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 name="Google Shape;394;p6"/>
            <p:cNvGrpSpPr/>
            <p:nvPr/>
          </p:nvGrpSpPr>
          <p:grpSpPr>
            <a:xfrm rot="-3981903">
              <a:off x="8927072" y="1252578"/>
              <a:ext cx="216849" cy="546270"/>
              <a:chOff x="1696320" y="1930080"/>
              <a:chExt cx="216854" cy="546281"/>
            </a:xfrm>
          </p:grpSpPr>
          <p:sp>
            <p:nvSpPr>
              <p:cNvPr id="395" name="Google Shape;395;p6"/>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6"/>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6"/>
            <p:cNvGrpSpPr/>
            <p:nvPr/>
          </p:nvGrpSpPr>
          <p:grpSpPr>
            <a:xfrm>
              <a:off x="8553711" y="3119145"/>
              <a:ext cx="590285" cy="801408"/>
              <a:chOff x="8044861" y="4131245"/>
              <a:chExt cx="590285" cy="801408"/>
            </a:xfrm>
          </p:grpSpPr>
          <p:sp>
            <p:nvSpPr>
              <p:cNvPr id="399" name="Google Shape;399;p6"/>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6"/>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6"/>
            <p:cNvGrpSpPr/>
            <p:nvPr/>
          </p:nvGrpSpPr>
          <p:grpSpPr>
            <a:xfrm>
              <a:off x="74453" y="2161400"/>
              <a:ext cx="461630" cy="927121"/>
              <a:chOff x="6791228" y="1599925"/>
              <a:chExt cx="461630" cy="927121"/>
            </a:xfrm>
          </p:grpSpPr>
          <p:sp>
            <p:nvSpPr>
              <p:cNvPr id="405" name="Google Shape;405;p6"/>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6"/>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 name="Google Shape;408;p6"/>
            <p:cNvGrpSpPr/>
            <p:nvPr/>
          </p:nvGrpSpPr>
          <p:grpSpPr>
            <a:xfrm>
              <a:off x="-406847" y="170762"/>
              <a:ext cx="1029913" cy="1003733"/>
              <a:chOff x="8062715" y="2982812"/>
              <a:chExt cx="1029913" cy="1003733"/>
            </a:xfrm>
          </p:grpSpPr>
          <p:sp>
            <p:nvSpPr>
              <p:cNvPr id="409" name="Google Shape;409;p6"/>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6"/>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6"/>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6"/>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6"/>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6"/>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6"/>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6"/>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6"/>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6"/>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6"/>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6"/>
            <p:cNvGrpSpPr/>
            <p:nvPr/>
          </p:nvGrpSpPr>
          <p:grpSpPr>
            <a:xfrm>
              <a:off x="8430785" y="4045999"/>
              <a:ext cx="985417" cy="1106869"/>
              <a:chOff x="1237810" y="3563249"/>
              <a:chExt cx="985417" cy="1106869"/>
            </a:xfrm>
          </p:grpSpPr>
          <p:sp>
            <p:nvSpPr>
              <p:cNvPr id="422" name="Google Shape;422;p6"/>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6"/>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6"/>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6"/>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6"/>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6"/>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6"/>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6"/>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6"/>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6"/>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6"/>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6"/>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6"/>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6"/>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6"/>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6"/>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6"/>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6"/>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6"/>
            <p:cNvGrpSpPr/>
            <p:nvPr/>
          </p:nvGrpSpPr>
          <p:grpSpPr>
            <a:xfrm rot="-1859535">
              <a:off x="8665422" y="1701334"/>
              <a:ext cx="425997" cy="459014"/>
              <a:chOff x="2173334" y="3012855"/>
              <a:chExt cx="426015" cy="459033"/>
            </a:xfrm>
          </p:grpSpPr>
          <p:sp>
            <p:nvSpPr>
              <p:cNvPr id="458" name="Google Shape;458;p6"/>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 name="Google Shape;461;p6"/>
            <p:cNvGrpSpPr/>
            <p:nvPr/>
          </p:nvGrpSpPr>
          <p:grpSpPr>
            <a:xfrm>
              <a:off x="829210" y="4785114"/>
              <a:ext cx="385018" cy="553783"/>
              <a:chOff x="2283660" y="1820989"/>
              <a:chExt cx="385018" cy="553783"/>
            </a:xfrm>
          </p:grpSpPr>
          <p:sp>
            <p:nvSpPr>
              <p:cNvPr id="462" name="Google Shape;462;p6"/>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6"/>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6"/>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6"/>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 name="Google Shape;471;p6"/>
            <p:cNvGrpSpPr/>
            <p:nvPr/>
          </p:nvGrpSpPr>
          <p:grpSpPr>
            <a:xfrm>
              <a:off x="7772508" y="-476974"/>
              <a:ext cx="963367" cy="1416287"/>
              <a:chOff x="4985808" y="3185926"/>
              <a:chExt cx="963367" cy="1416287"/>
            </a:xfrm>
          </p:grpSpPr>
          <p:sp>
            <p:nvSpPr>
              <p:cNvPr id="472" name="Google Shape;472;p6"/>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 name="Google Shape;473;p6"/>
              <p:cNvGrpSpPr/>
              <p:nvPr/>
            </p:nvGrpSpPr>
            <p:grpSpPr>
              <a:xfrm>
                <a:off x="5201774" y="3185926"/>
                <a:ext cx="535518" cy="1164104"/>
                <a:chOff x="5201774" y="3185926"/>
                <a:chExt cx="535518" cy="1164104"/>
              </a:xfrm>
            </p:grpSpPr>
            <p:sp>
              <p:nvSpPr>
                <p:cNvPr id="474" name="Google Shape;474;p6"/>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 name="Google Shape;478;p6"/>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6"/>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6"/>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6"/>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6"/>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6"/>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6"/>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6"/>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6"/>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 name="Google Shape;544;p6"/>
            <p:cNvSpPr/>
            <p:nvPr/>
          </p:nvSpPr>
          <p:spPr>
            <a:xfrm>
              <a:off x="7484632" y="16045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
            <p:cNvSpPr/>
            <p:nvPr/>
          </p:nvSpPr>
          <p:spPr>
            <a:xfrm rot="4232604">
              <a:off x="1457008" y="4841796"/>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
            <p:cNvSpPr/>
            <p:nvPr/>
          </p:nvSpPr>
          <p:spPr>
            <a:xfrm rot="-7331114">
              <a:off x="8739729" y="259113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
            <p:cNvSpPr/>
            <p:nvPr/>
          </p:nvSpPr>
          <p:spPr>
            <a:xfrm rot="9213018">
              <a:off x="604117" y="203013"/>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6"/>
            <p:cNvSpPr/>
            <p:nvPr/>
          </p:nvSpPr>
          <p:spPr>
            <a:xfrm>
              <a:off x="461150" y="12145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6"/>
            <p:cNvSpPr/>
            <p:nvPr/>
          </p:nvSpPr>
          <p:spPr>
            <a:xfrm>
              <a:off x="174525" y="39004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
            <p:cNvSpPr/>
            <p:nvPr/>
          </p:nvSpPr>
          <p:spPr>
            <a:xfrm>
              <a:off x="8965550" y="36531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
            <p:cNvSpPr/>
            <p:nvPr/>
          </p:nvSpPr>
          <p:spPr>
            <a:xfrm>
              <a:off x="2058250" y="49033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
            <p:cNvSpPr/>
            <p:nvPr/>
          </p:nvSpPr>
          <p:spPr>
            <a:xfrm>
              <a:off x="1026950" y="1604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
            <p:cNvSpPr/>
            <p:nvPr/>
          </p:nvSpPr>
          <p:spPr>
            <a:xfrm>
              <a:off x="8607950" y="30076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
            <p:cNvSpPr/>
            <p:nvPr/>
          </p:nvSpPr>
          <p:spPr>
            <a:xfrm>
              <a:off x="7165300" y="2551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
            <p:cNvSpPr/>
            <p:nvPr/>
          </p:nvSpPr>
          <p:spPr>
            <a:xfrm>
              <a:off x="8232888" y="49459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
            <p:cNvSpPr/>
            <p:nvPr/>
          </p:nvSpPr>
          <p:spPr>
            <a:xfrm>
              <a:off x="8857125" y="6999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
            <p:cNvSpPr/>
            <p:nvPr/>
          </p:nvSpPr>
          <p:spPr>
            <a:xfrm>
              <a:off x="829200" y="47199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 name="Google Shape;558;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59" name="Shape 559"/>
        <p:cNvGrpSpPr/>
        <p:nvPr/>
      </p:nvGrpSpPr>
      <p:grpSpPr>
        <a:xfrm>
          <a:off x="0" y="0"/>
          <a:ext cx="0" cy="0"/>
          <a:chOff x="0" y="0"/>
          <a:chExt cx="0" cy="0"/>
        </a:xfrm>
      </p:grpSpPr>
      <p:sp>
        <p:nvSpPr>
          <p:cNvPr id="560" name="Google Shape;560;p7"/>
          <p:cNvSpPr txBox="1"/>
          <p:nvPr>
            <p:ph idx="1" type="body"/>
          </p:nvPr>
        </p:nvSpPr>
        <p:spPr>
          <a:xfrm>
            <a:off x="720000" y="1918725"/>
            <a:ext cx="4158000" cy="2079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561" name="Google Shape;561;p7"/>
          <p:cNvSpPr/>
          <p:nvPr>
            <p:ph idx="2" type="pic"/>
          </p:nvPr>
        </p:nvSpPr>
        <p:spPr>
          <a:xfrm>
            <a:off x="5143350" y="1511050"/>
            <a:ext cx="3116100" cy="3070800"/>
          </a:xfrm>
          <a:prstGeom prst="roundRect">
            <a:avLst>
              <a:gd fmla="val 50000" name="adj"/>
            </a:avLst>
          </a:prstGeom>
          <a:noFill/>
          <a:ln cap="flat" cmpd="sng" w="114300">
            <a:solidFill>
              <a:schemeClr val="dk2"/>
            </a:solidFill>
            <a:prstDash val="solid"/>
            <a:round/>
            <a:headEnd len="sm" w="sm" type="none"/>
            <a:tailEnd len="sm" w="sm" type="none"/>
          </a:ln>
        </p:spPr>
      </p:sp>
      <p:sp>
        <p:nvSpPr>
          <p:cNvPr id="562" name="Google Shape;562;p7"/>
          <p:cNvSpPr txBox="1"/>
          <p:nvPr>
            <p:ph type="title"/>
          </p:nvPr>
        </p:nvSpPr>
        <p:spPr>
          <a:xfrm>
            <a:off x="720000" y="540000"/>
            <a:ext cx="7704000" cy="567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63" name="Google Shape;563;p7"/>
          <p:cNvGrpSpPr/>
          <p:nvPr/>
        </p:nvGrpSpPr>
        <p:grpSpPr>
          <a:xfrm>
            <a:off x="-573748" y="-414057"/>
            <a:ext cx="10194325" cy="6257474"/>
            <a:chOff x="-573748" y="-414057"/>
            <a:chExt cx="10194325" cy="6257474"/>
          </a:xfrm>
        </p:grpSpPr>
        <p:grpSp>
          <p:nvGrpSpPr>
            <p:cNvPr id="564" name="Google Shape;564;p7"/>
            <p:cNvGrpSpPr/>
            <p:nvPr/>
          </p:nvGrpSpPr>
          <p:grpSpPr>
            <a:xfrm>
              <a:off x="3990404" y="4581846"/>
              <a:ext cx="791278" cy="914616"/>
              <a:chOff x="6538254" y="3028146"/>
              <a:chExt cx="791278" cy="914616"/>
            </a:xfrm>
          </p:grpSpPr>
          <p:sp>
            <p:nvSpPr>
              <p:cNvPr id="565" name="Google Shape;565;p7"/>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7"/>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7"/>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7"/>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7"/>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7"/>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7"/>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7"/>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7"/>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7"/>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 name="Google Shape;575;p7"/>
            <p:cNvGrpSpPr/>
            <p:nvPr/>
          </p:nvGrpSpPr>
          <p:grpSpPr>
            <a:xfrm>
              <a:off x="-385886" y="2099029"/>
              <a:ext cx="959633" cy="642679"/>
              <a:chOff x="3514214" y="3195454"/>
              <a:chExt cx="959633" cy="642679"/>
            </a:xfrm>
          </p:grpSpPr>
          <p:sp>
            <p:nvSpPr>
              <p:cNvPr id="576" name="Google Shape;576;p7"/>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7"/>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7"/>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7"/>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7"/>
            <p:cNvGrpSpPr/>
            <p:nvPr/>
          </p:nvGrpSpPr>
          <p:grpSpPr>
            <a:xfrm rot="5879055">
              <a:off x="732232" y="705"/>
              <a:ext cx="216852" cy="546278"/>
              <a:chOff x="1696320" y="1930080"/>
              <a:chExt cx="216854" cy="546281"/>
            </a:xfrm>
          </p:grpSpPr>
          <p:sp>
            <p:nvSpPr>
              <p:cNvPr id="581" name="Google Shape;581;p7"/>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7"/>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7"/>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7"/>
            <p:cNvGrpSpPr/>
            <p:nvPr/>
          </p:nvGrpSpPr>
          <p:grpSpPr>
            <a:xfrm>
              <a:off x="-573748" y="2908407"/>
              <a:ext cx="1147488" cy="1123620"/>
              <a:chOff x="4733815" y="1730132"/>
              <a:chExt cx="1147488" cy="1123620"/>
            </a:xfrm>
          </p:grpSpPr>
          <p:sp>
            <p:nvSpPr>
              <p:cNvPr id="585" name="Google Shape;585;p7"/>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7"/>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7"/>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7"/>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7"/>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7"/>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7"/>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7"/>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7"/>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7"/>
            <p:cNvGrpSpPr/>
            <p:nvPr/>
          </p:nvGrpSpPr>
          <p:grpSpPr>
            <a:xfrm>
              <a:off x="-231155" y="676"/>
              <a:ext cx="963367" cy="1416287"/>
              <a:chOff x="4985808" y="3185926"/>
              <a:chExt cx="963367" cy="1416287"/>
            </a:xfrm>
          </p:grpSpPr>
          <p:sp>
            <p:nvSpPr>
              <p:cNvPr id="595" name="Google Shape;595;p7"/>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7"/>
              <p:cNvGrpSpPr/>
              <p:nvPr/>
            </p:nvGrpSpPr>
            <p:grpSpPr>
              <a:xfrm>
                <a:off x="5201774" y="3185926"/>
                <a:ext cx="535518" cy="1164104"/>
                <a:chOff x="5201774" y="3185926"/>
                <a:chExt cx="535518" cy="1164104"/>
              </a:xfrm>
            </p:grpSpPr>
            <p:sp>
              <p:nvSpPr>
                <p:cNvPr id="597" name="Google Shape;597;p7"/>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7"/>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7"/>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7"/>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 name="Google Shape;601;p7"/>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7"/>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7"/>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7"/>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7"/>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7"/>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7"/>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7"/>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7"/>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7"/>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7"/>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7"/>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7"/>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7"/>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7"/>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7"/>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7"/>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7"/>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7"/>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7"/>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7"/>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7"/>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7"/>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7"/>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7"/>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7"/>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7"/>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7"/>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7"/>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7"/>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7"/>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7"/>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7"/>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7"/>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7"/>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7"/>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7"/>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7"/>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7"/>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7"/>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7"/>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7"/>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7"/>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7"/>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7"/>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7"/>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7"/>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7"/>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7"/>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7"/>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7"/>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7"/>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7"/>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7"/>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7"/>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7"/>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7"/>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7"/>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7"/>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7"/>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7"/>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7"/>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7"/>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7"/>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7"/>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7"/>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7"/>
            <p:cNvGrpSpPr/>
            <p:nvPr/>
          </p:nvGrpSpPr>
          <p:grpSpPr>
            <a:xfrm>
              <a:off x="-44614" y="4198720"/>
              <a:ext cx="590285" cy="801408"/>
              <a:chOff x="8044861" y="4131245"/>
              <a:chExt cx="590285" cy="801408"/>
            </a:xfrm>
          </p:grpSpPr>
          <p:sp>
            <p:nvSpPr>
              <p:cNvPr id="668" name="Google Shape;668;p7"/>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7"/>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7"/>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7"/>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7"/>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7"/>
            <p:cNvGrpSpPr/>
            <p:nvPr/>
          </p:nvGrpSpPr>
          <p:grpSpPr>
            <a:xfrm>
              <a:off x="8635160" y="155374"/>
              <a:ext cx="985417" cy="1106869"/>
              <a:chOff x="1237810" y="3563249"/>
              <a:chExt cx="985417" cy="1106869"/>
            </a:xfrm>
          </p:grpSpPr>
          <p:sp>
            <p:nvSpPr>
              <p:cNvPr id="674" name="Google Shape;674;p7"/>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7"/>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7"/>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7"/>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7"/>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7"/>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7"/>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7"/>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7"/>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7"/>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7"/>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7"/>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7"/>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7"/>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7"/>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7"/>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7"/>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7"/>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7"/>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7"/>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7"/>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7"/>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7"/>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7"/>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7"/>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7"/>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7"/>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7"/>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7"/>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7"/>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7"/>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7"/>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7"/>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7"/>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7"/>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7"/>
            <p:cNvGrpSpPr/>
            <p:nvPr/>
          </p:nvGrpSpPr>
          <p:grpSpPr>
            <a:xfrm>
              <a:off x="573759" y="4652805"/>
              <a:ext cx="426015" cy="459033"/>
              <a:chOff x="2173334" y="3012855"/>
              <a:chExt cx="426015" cy="459033"/>
            </a:xfrm>
          </p:grpSpPr>
          <p:sp>
            <p:nvSpPr>
              <p:cNvPr id="710" name="Google Shape;710;p7"/>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7"/>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7"/>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7"/>
            <p:cNvGrpSpPr/>
            <p:nvPr/>
          </p:nvGrpSpPr>
          <p:grpSpPr>
            <a:xfrm>
              <a:off x="8062729" y="4511048"/>
              <a:ext cx="1192379" cy="1332369"/>
              <a:chOff x="2507604" y="3527223"/>
              <a:chExt cx="1192379" cy="1332369"/>
            </a:xfrm>
          </p:grpSpPr>
          <p:sp>
            <p:nvSpPr>
              <p:cNvPr id="714" name="Google Shape;714;p7"/>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7"/>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7"/>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7"/>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7"/>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7"/>
            <p:cNvGrpSpPr/>
            <p:nvPr/>
          </p:nvGrpSpPr>
          <p:grpSpPr>
            <a:xfrm>
              <a:off x="8635160" y="2294851"/>
              <a:ext cx="385018" cy="553783"/>
              <a:chOff x="2283660" y="1820989"/>
              <a:chExt cx="385018" cy="553783"/>
            </a:xfrm>
          </p:grpSpPr>
          <p:sp>
            <p:nvSpPr>
              <p:cNvPr id="720" name="Google Shape;720;p7"/>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7"/>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7"/>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7"/>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7"/>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7"/>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7"/>
            <p:cNvGrpSpPr/>
            <p:nvPr/>
          </p:nvGrpSpPr>
          <p:grpSpPr>
            <a:xfrm>
              <a:off x="8524796" y="3047093"/>
              <a:ext cx="1013765" cy="1622220"/>
              <a:chOff x="3131096" y="1179168"/>
              <a:chExt cx="1013765" cy="1622220"/>
            </a:xfrm>
          </p:grpSpPr>
          <p:sp>
            <p:nvSpPr>
              <p:cNvPr id="730" name="Google Shape;730;p7"/>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7"/>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7"/>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7"/>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7"/>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7"/>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7"/>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7"/>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7"/>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7"/>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7"/>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7"/>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7"/>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7"/>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7"/>
            <p:cNvGrpSpPr/>
            <p:nvPr/>
          </p:nvGrpSpPr>
          <p:grpSpPr>
            <a:xfrm>
              <a:off x="6791225" y="-414057"/>
              <a:ext cx="1577905" cy="828125"/>
              <a:chOff x="350375" y="2608781"/>
              <a:chExt cx="1577905" cy="828125"/>
            </a:xfrm>
          </p:grpSpPr>
          <p:sp>
            <p:nvSpPr>
              <p:cNvPr id="763" name="Google Shape;763;p7"/>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7"/>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7"/>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7"/>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 name="Google Shape;775;p7"/>
            <p:cNvSpPr/>
            <p:nvPr/>
          </p:nvSpPr>
          <p:spPr>
            <a:xfrm>
              <a:off x="8635157" y="4111806"/>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
            <p:cNvSpPr/>
            <p:nvPr/>
          </p:nvSpPr>
          <p:spPr>
            <a:xfrm rot="4232604">
              <a:off x="1102333" y="4800771"/>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
            <p:cNvSpPr/>
            <p:nvPr/>
          </p:nvSpPr>
          <p:spPr>
            <a:xfrm rot="-7331114">
              <a:off x="8450292" y="174757"/>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
            <p:cNvSpPr/>
            <p:nvPr/>
          </p:nvSpPr>
          <p:spPr>
            <a:xfrm rot="9213018">
              <a:off x="1309592" y="16078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
            <p:cNvSpPr/>
            <p:nvPr/>
          </p:nvSpPr>
          <p:spPr>
            <a:xfrm>
              <a:off x="3703450" y="49624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7"/>
            <p:cNvSpPr/>
            <p:nvPr/>
          </p:nvSpPr>
          <p:spPr>
            <a:xfrm>
              <a:off x="5023625" y="48610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
            <p:cNvSpPr/>
            <p:nvPr/>
          </p:nvSpPr>
          <p:spPr>
            <a:xfrm>
              <a:off x="6651650" y="1285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
            <p:cNvSpPr/>
            <p:nvPr/>
          </p:nvSpPr>
          <p:spPr>
            <a:xfrm>
              <a:off x="573750" y="3368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
            <p:cNvSpPr/>
            <p:nvPr/>
          </p:nvSpPr>
          <p:spPr>
            <a:xfrm>
              <a:off x="1585950" y="48843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
            <p:cNvSpPr/>
            <p:nvPr/>
          </p:nvSpPr>
          <p:spPr>
            <a:xfrm>
              <a:off x="9010375" y="29265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
            <p:cNvSpPr/>
            <p:nvPr/>
          </p:nvSpPr>
          <p:spPr>
            <a:xfrm>
              <a:off x="8678500" y="12861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7"/>
            <p:cNvSpPr/>
            <p:nvPr/>
          </p:nvSpPr>
          <p:spPr>
            <a:xfrm>
              <a:off x="306150" y="19383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 name="Google Shape;787;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88" name="Shape 788"/>
        <p:cNvGrpSpPr/>
        <p:nvPr/>
      </p:nvGrpSpPr>
      <p:grpSpPr>
        <a:xfrm>
          <a:off x="0" y="0"/>
          <a:ext cx="0" cy="0"/>
          <a:chOff x="0" y="0"/>
          <a:chExt cx="0" cy="0"/>
        </a:xfrm>
      </p:grpSpPr>
      <p:sp>
        <p:nvSpPr>
          <p:cNvPr id="789" name="Google Shape;789;p8"/>
          <p:cNvSpPr txBox="1"/>
          <p:nvPr>
            <p:ph type="title"/>
          </p:nvPr>
        </p:nvSpPr>
        <p:spPr>
          <a:xfrm>
            <a:off x="1311025" y="1028700"/>
            <a:ext cx="6522000" cy="3086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9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grpSp>
        <p:nvGrpSpPr>
          <p:cNvPr id="790" name="Google Shape;790;p8"/>
          <p:cNvGrpSpPr/>
          <p:nvPr/>
        </p:nvGrpSpPr>
        <p:grpSpPr>
          <a:xfrm>
            <a:off x="153947" y="-404718"/>
            <a:ext cx="9262255" cy="6045513"/>
            <a:chOff x="153947" y="-404718"/>
            <a:chExt cx="9262255" cy="6045513"/>
          </a:xfrm>
        </p:grpSpPr>
        <p:grpSp>
          <p:nvGrpSpPr>
            <p:cNvPr id="791" name="Google Shape;791;p8"/>
            <p:cNvGrpSpPr/>
            <p:nvPr/>
          </p:nvGrpSpPr>
          <p:grpSpPr>
            <a:xfrm>
              <a:off x="8174941" y="2295521"/>
              <a:ext cx="791278" cy="914616"/>
              <a:chOff x="6538254" y="3028146"/>
              <a:chExt cx="791278" cy="914616"/>
            </a:xfrm>
          </p:grpSpPr>
          <p:sp>
            <p:nvSpPr>
              <p:cNvPr id="792" name="Google Shape;792;p8"/>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8"/>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8"/>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8"/>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8"/>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8"/>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8"/>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8"/>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8"/>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8"/>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8"/>
            <p:cNvGrpSpPr/>
            <p:nvPr/>
          </p:nvGrpSpPr>
          <p:grpSpPr>
            <a:xfrm>
              <a:off x="5496870" y="4556555"/>
              <a:ext cx="216854" cy="546281"/>
              <a:chOff x="1696320" y="1930080"/>
              <a:chExt cx="216854" cy="546281"/>
            </a:xfrm>
          </p:grpSpPr>
          <p:sp>
            <p:nvSpPr>
              <p:cNvPr id="803" name="Google Shape;803;p8"/>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8"/>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8"/>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8"/>
            <p:cNvGrpSpPr/>
            <p:nvPr/>
          </p:nvGrpSpPr>
          <p:grpSpPr>
            <a:xfrm>
              <a:off x="4948565" y="-404718"/>
              <a:ext cx="1147488" cy="1123620"/>
              <a:chOff x="4733815" y="1730132"/>
              <a:chExt cx="1147488" cy="1123620"/>
            </a:xfrm>
          </p:grpSpPr>
          <p:sp>
            <p:nvSpPr>
              <p:cNvPr id="807" name="Google Shape;807;p8"/>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8"/>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8"/>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8"/>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8"/>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8"/>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8"/>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8"/>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8"/>
            <p:cNvGrpSpPr/>
            <p:nvPr/>
          </p:nvGrpSpPr>
          <p:grpSpPr>
            <a:xfrm>
              <a:off x="292911" y="1600120"/>
              <a:ext cx="590285" cy="801408"/>
              <a:chOff x="8044861" y="4131245"/>
              <a:chExt cx="590285" cy="801408"/>
            </a:xfrm>
          </p:grpSpPr>
          <p:sp>
            <p:nvSpPr>
              <p:cNvPr id="817" name="Google Shape;817;p8"/>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8"/>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8"/>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8"/>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8"/>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8"/>
            <p:cNvGrpSpPr/>
            <p:nvPr/>
          </p:nvGrpSpPr>
          <p:grpSpPr>
            <a:xfrm>
              <a:off x="6056290" y="4637062"/>
              <a:ext cx="1029913" cy="1003733"/>
              <a:chOff x="8062715" y="2982812"/>
              <a:chExt cx="1029913" cy="1003733"/>
            </a:xfrm>
          </p:grpSpPr>
          <p:sp>
            <p:nvSpPr>
              <p:cNvPr id="823" name="Google Shape;823;p8"/>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8"/>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8"/>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8"/>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8"/>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8"/>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8"/>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8"/>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8"/>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8"/>
            <p:cNvGrpSpPr/>
            <p:nvPr/>
          </p:nvGrpSpPr>
          <p:grpSpPr>
            <a:xfrm>
              <a:off x="8430785" y="75374"/>
              <a:ext cx="985417" cy="1106869"/>
              <a:chOff x="1237810" y="3563249"/>
              <a:chExt cx="985417" cy="1106869"/>
            </a:xfrm>
          </p:grpSpPr>
          <p:sp>
            <p:nvSpPr>
              <p:cNvPr id="836" name="Google Shape;836;p8"/>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8"/>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8"/>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8"/>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8"/>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8"/>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8"/>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8"/>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8"/>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8"/>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8"/>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8"/>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8"/>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8"/>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8"/>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8"/>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8"/>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8"/>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8"/>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8"/>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8"/>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8"/>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8"/>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8"/>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8"/>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8"/>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8"/>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8"/>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8"/>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8"/>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8"/>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8"/>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8"/>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8"/>
            <p:cNvGrpSpPr/>
            <p:nvPr/>
          </p:nvGrpSpPr>
          <p:grpSpPr>
            <a:xfrm>
              <a:off x="2364409" y="4600168"/>
              <a:ext cx="426015" cy="459033"/>
              <a:chOff x="2173334" y="3012855"/>
              <a:chExt cx="426015" cy="459033"/>
            </a:xfrm>
          </p:grpSpPr>
          <p:sp>
            <p:nvSpPr>
              <p:cNvPr id="872" name="Google Shape;872;p8"/>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8"/>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8"/>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8"/>
            <p:cNvGrpSpPr/>
            <p:nvPr/>
          </p:nvGrpSpPr>
          <p:grpSpPr>
            <a:xfrm>
              <a:off x="8581210" y="1523639"/>
              <a:ext cx="385018" cy="553783"/>
              <a:chOff x="2283660" y="1820989"/>
              <a:chExt cx="385018" cy="553783"/>
            </a:xfrm>
          </p:grpSpPr>
          <p:sp>
            <p:nvSpPr>
              <p:cNvPr id="876" name="Google Shape;876;p8"/>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8"/>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8"/>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8"/>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8"/>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8"/>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8"/>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8"/>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8"/>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 name="Google Shape;885;p8"/>
            <p:cNvSpPr/>
            <p:nvPr/>
          </p:nvSpPr>
          <p:spPr>
            <a:xfrm>
              <a:off x="153957" y="2197381"/>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8"/>
            <p:cNvSpPr/>
            <p:nvPr/>
          </p:nvSpPr>
          <p:spPr>
            <a:xfrm rot="4232604">
              <a:off x="8249433" y="165846"/>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8"/>
            <p:cNvSpPr/>
            <p:nvPr/>
          </p:nvSpPr>
          <p:spPr>
            <a:xfrm rot="-7331114">
              <a:off x="235117" y="186482"/>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8"/>
            <p:cNvSpPr/>
            <p:nvPr/>
          </p:nvSpPr>
          <p:spPr>
            <a:xfrm rot="9213018">
              <a:off x="8689867" y="328283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8"/>
            <p:cNvSpPr/>
            <p:nvPr/>
          </p:nvSpPr>
          <p:spPr>
            <a:xfrm>
              <a:off x="6320325" y="7537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8"/>
            <p:cNvSpPr/>
            <p:nvPr/>
          </p:nvSpPr>
          <p:spPr>
            <a:xfrm>
              <a:off x="8581200" y="13007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8"/>
            <p:cNvSpPr/>
            <p:nvPr/>
          </p:nvSpPr>
          <p:spPr>
            <a:xfrm>
              <a:off x="8843875" y="407220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8"/>
            <p:cNvSpPr/>
            <p:nvPr/>
          </p:nvSpPr>
          <p:spPr>
            <a:xfrm>
              <a:off x="2917425" y="46923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8"/>
            <p:cNvSpPr/>
            <p:nvPr/>
          </p:nvSpPr>
          <p:spPr>
            <a:xfrm>
              <a:off x="178075" y="2767450"/>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 name="Google Shape;894;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5" name="Shape 895"/>
        <p:cNvGrpSpPr/>
        <p:nvPr/>
      </p:nvGrpSpPr>
      <p:grpSpPr>
        <a:xfrm>
          <a:off x="0" y="0"/>
          <a:ext cx="0" cy="0"/>
          <a:chOff x="0" y="0"/>
          <a:chExt cx="0" cy="0"/>
        </a:xfrm>
      </p:grpSpPr>
      <p:sp>
        <p:nvSpPr>
          <p:cNvPr id="896" name="Google Shape;896;p9"/>
          <p:cNvSpPr txBox="1"/>
          <p:nvPr>
            <p:ph type="title"/>
          </p:nvPr>
        </p:nvSpPr>
        <p:spPr>
          <a:xfrm>
            <a:off x="1629600" y="1645813"/>
            <a:ext cx="5884800" cy="939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97" name="Google Shape;897;p9"/>
          <p:cNvSpPr txBox="1"/>
          <p:nvPr>
            <p:ph idx="1" type="subTitle"/>
          </p:nvPr>
        </p:nvSpPr>
        <p:spPr>
          <a:xfrm>
            <a:off x="1629600" y="2544988"/>
            <a:ext cx="5884800" cy="9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98" name="Google Shape;898;p9"/>
          <p:cNvGrpSpPr/>
          <p:nvPr/>
        </p:nvGrpSpPr>
        <p:grpSpPr>
          <a:xfrm>
            <a:off x="-160546" y="-476118"/>
            <a:ext cx="9615582" cy="5810913"/>
            <a:chOff x="-160546" y="-476118"/>
            <a:chExt cx="9615582" cy="5810913"/>
          </a:xfrm>
        </p:grpSpPr>
        <p:grpSp>
          <p:nvGrpSpPr>
            <p:cNvPr id="899" name="Google Shape;899;p9"/>
            <p:cNvGrpSpPr/>
            <p:nvPr/>
          </p:nvGrpSpPr>
          <p:grpSpPr>
            <a:xfrm>
              <a:off x="-160546" y="2953846"/>
              <a:ext cx="791278" cy="914616"/>
              <a:chOff x="6538254" y="3028146"/>
              <a:chExt cx="791278" cy="914616"/>
            </a:xfrm>
          </p:grpSpPr>
          <p:sp>
            <p:nvSpPr>
              <p:cNvPr id="900" name="Google Shape;900;p9"/>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9"/>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9"/>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9"/>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9"/>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9"/>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9"/>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9"/>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9"/>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9"/>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9"/>
            <p:cNvGrpSpPr/>
            <p:nvPr/>
          </p:nvGrpSpPr>
          <p:grpSpPr>
            <a:xfrm rot="-3146842">
              <a:off x="8881371" y="3447903"/>
              <a:ext cx="318117" cy="801375"/>
              <a:chOff x="1696320" y="1930080"/>
              <a:chExt cx="216854" cy="546281"/>
            </a:xfrm>
          </p:grpSpPr>
          <p:sp>
            <p:nvSpPr>
              <p:cNvPr id="911" name="Google Shape;911;p9"/>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9"/>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9"/>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9"/>
            <p:cNvGrpSpPr/>
            <p:nvPr/>
          </p:nvGrpSpPr>
          <p:grpSpPr>
            <a:xfrm>
              <a:off x="6187865" y="-476118"/>
              <a:ext cx="1147488" cy="1123620"/>
              <a:chOff x="4733815" y="1730132"/>
              <a:chExt cx="1147488" cy="1123620"/>
            </a:xfrm>
          </p:grpSpPr>
          <p:sp>
            <p:nvSpPr>
              <p:cNvPr id="915" name="Google Shape;915;p9"/>
              <p:cNvSpPr/>
              <p:nvPr/>
            </p:nvSpPr>
            <p:spPr>
              <a:xfrm>
                <a:off x="5172966" y="1730132"/>
                <a:ext cx="708337" cy="702132"/>
              </a:xfrm>
              <a:custGeom>
                <a:rect b="b" l="l" r="r" t="t"/>
                <a:pathLst>
                  <a:path extrusionOk="0" h="22179" w="22375">
                    <a:moveTo>
                      <a:pt x="19488" y="22179"/>
                    </a:moveTo>
                    <a:cubicBezTo>
                      <a:pt x="21261" y="21246"/>
                      <a:pt x="22375" y="18562"/>
                      <a:pt x="20448" y="15182"/>
                    </a:cubicBezTo>
                    <a:cubicBezTo>
                      <a:pt x="18573" y="11900"/>
                      <a:pt x="12814" y="4106"/>
                      <a:pt x="9037" y="2310"/>
                    </a:cubicBezTo>
                    <a:cubicBezTo>
                      <a:pt x="4179" y="1"/>
                      <a:pt x="1138" y="1156"/>
                      <a:pt x="1" y="386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9"/>
              <p:cNvSpPr/>
              <p:nvPr/>
            </p:nvSpPr>
            <p:spPr>
              <a:xfrm>
                <a:off x="5095152" y="1753147"/>
                <a:ext cx="763927" cy="773456"/>
              </a:xfrm>
              <a:custGeom>
                <a:rect b="b" l="l" r="r" t="t"/>
                <a:pathLst>
                  <a:path extrusionOk="0" h="24432" w="24131">
                    <a:moveTo>
                      <a:pt x="21100" y="24431"/>
                    </a:moveTo>
                    <a:cubicBezTo>
                      <a:pt x="21511" y="24184"/>
                      <a:pt x="24130" y="23124"/>
                      <a:pt x="22776" y="18197"/>
                    </a:cubicBezTo>
                    <a:cubicBezTo>
                      <a:pt x="21422" y="13268"/>
                      <a:pt x="15512" y="7473"/>
                      <a:pt x="12064" y="4448"/>
                    </a:cubicBezTo>
                    <a:cubicBezTo>
                      <a:pt x="6996" y="1"/>
                      <a:pt x="676" y="2390"/>
                      <a:pt x="1" y="4434"/>
                    </a:cubicBezTo>
                    <a:cubicBezTo>
                      <a:pt x="1" y="4434"/>
                      <a:pt x="12477" y="12250"/>
                      <a:pt x="16529" y="17720"/>
                    </a:cubicBezTo>
                    <a:cubicBezTo>
                      <a:pt x="20583" y="23189"/>
                      <a:pt x="21100" y="24431"/>
                      <a:pt x="21100" y="244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9"/>
              <p:cNvSpPr/>
              <p:nvPr/>
            </p:nvSpPr>
            <p:spPr>
              <a:xfrm>
                <a:off x="5034750" y="1756629"/>
                <a:ext cx="748415" cy="865959"/>
              </a:xfrm>
              <a:custGeom>
                <a:rect b="b" l="l" r="r" t="t"/>
                <a:pathLst>
                  <a:path extrusionOk="0" h="27354" w="23641">
                    <a:moveTo>
                      <a:pt x="21005" y="27259"/>
                    </a:moveTo>
                    <a:cubicBezTo>
                      <a:pt x="22189" y="27354"/>
                      <a:pt x="22978" y="25927"/>
                      <a:pt x="23309" y="24606"/>
                    </a:cubicBezTo>
                    <a:cubicBezTo>
                      <a:pt x="23640" y="23287"/>
                      <a:pt x="22289" y="14874"/>
                      <a:pt x="10748" y="5547"/>
                    </a:cubicBezTo>
                    <a:cubicBezTo>
                      <a:pt x="3887" y="0"/>
                      <a:pt x="2732" y="1342"/>
                      <a:pt x="1" y="4933"/>
                    </a:cubicBezTo>
                    <a:cubicBezTo>
                      <a:pt x="1" y="4933"/>
                      <a:pt x="2386" y="6678"/>
                      <a:pt x="8822" y="12009"/>
                    </a:cubicBezTo>
                    <a:cubicBezTo>
                      <a:pt x="15502" y="17544"/>
                      <a:pt x="17017" y="19015"/>
                      <a:pt x="19270" y="22399"/>
                    </a:cubicBezTo>
                    <a:cubicBezTo>
                      <a:pt x="21257" y="25383"/>
                      <a:pt x="21005" y="27259"/>
                      <a:pt x="21005" y="2725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9"/>
              <p:cNvSpPr/>
              <p:nvPr/>
            </p:nvSpPr>
            <p:spPr>
              <a:xfrm>
                <a:off x="5530694" y="2518273"/>
                <a:ext cx="303057" cy="283208"/>
              </a:xfrm>
              <a:custGeom>
                <a:rect b="b" l="l" r="r" t="t"/>
                <a:pathLst>
                  <a:path extrusionOk="0" h="8946" w="9573">
                    <a:moveTo>
                      <a:pt x="7019" y="1471"/>
                    </a:moveTo>
                    <a:cubicBezTo>
                      <a:pt x="6960" y="1744"/>
                      <a:pt x="6478" y="2482"/>
                      <a:pt x="6337" y="3171"/>
                    </a:cubicBezTo>
                    <a:cubicBezTo>
                      <a:pt x="6217" y="3761"/>
                      <a:pt x="6299" y="4650"/>
                      <a:pt x="6299" y="4650"/>
                    </a:cubicBezTo>
                    <a:lnTo>
                      <a:pt x="9344" y="6762"/>
                    </a:lnTo>
                    <a:cubicBezTo>
                      <a:pt x="9344" y="6762"/>
                      <a:pt x="9572" y="7227"/>
                      <a:pt x="9388" y="8086"/>
                    </a:cubicBezTo>
                    <a:cubicBezTo>
                      <a:pt x="9202" y="8946"/>
                      <a:pt x="5052" y="6721"/>
                      <a:pt x="4267" y="6780"/>
                    </a:cubicBezTo>
                    <a:cubicBezTo>
                      <a:pt x="3883" y="6810"/>
                      <a:pt x="3559" y="6807"/>
                      <a:pt x="3133" y="7077"/>
                    </a:cubicBezTo>
                    <a:cubicBezTo>
                      <a:pt x="495" y="8754"/>
                      <a:pt x="0" y="7426"/>
                      <a:pt x="0" y="7426"/>
                    </a:cubicBezTo>
                    <a:cubicBezTo>
                      <a:pt x="0" y="7426"/>
                      <a:pt x="1839" y="6465"/>
                      <a:pt x="3501" y="4675"/>
                    </a:cubicBezTo>
                    <a:cubicBezTo>
                      <a:pt x="5307" y="2735"/>
                      <a:pt x="5464" y="1565"/>
                      <a:pt x="6124" y="992"/>
                    </a:cubicBezTo>
                    <a:cubicBezTo>
                      <a:pt x="7272" y="1"/>
                      <a:pt x="7072" y="1224"/>
                      <a:pt x="7019" y="147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9"/>
              <p:cNvSpPr/>
              <p:nvPr/>
            </p:nvSpPr>
            <p:spPr>
              <a:xfrm>
                <a:off x="4733815" y="2261342"/>
                <a:ext cx="811920" cy="592375"/>
              </a:xfrm>
              <a:custGeom>
                <a:rect b="b" l="l" r="r" t="t"/>
                <a:pathLst>
                  <a:path extrusionOk="0" h="18712" w="25647">
                    <a:moveTo>
                      <a:pt x="25417" y="15721"/>
                    </a:moveTo>
                    <a:cubicBezTo>
                      <a:pt x="25646" y="16858"/>
                      <a:pt x="23187" y="18711"/>
                      <a:pt x="20795" y="18603"/>
                    </a:cubicBezTo>
                    <a:cubicBezTo>
                      <a:pt x="18403" y="18497"/>
                      <a:pt x="14876" y="17719"/>
                      <a:pt x="8170" y="13417"/>
                    </a:cubicBezTo>
                    <a:cubicBezTo>
                      <a:pt x="4791" y="11251"/>
                      <a:pt x="2378" y="8066"/>
                      <a:pt x="1319" y="5976"/>
                    </a:cubicBezTo>
                    <a:cubicBezTo>
                      <a:pt x="0" y="3377"/>
                      <a:pt x="112" y="592"/>
                      <a:pt x="1924" y="297"/>
                    </a:cubicBezTo>
                    <a:cubicBezTo>
                      <a:pt x="3738" y="0"/>
                      <a:pt x="25417" y="15721"/>
                      <a:pt x="25417" y="157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9"/>
              <p:cNvSpPr/>
              <p:nvPr/>
            </p:nvSpPr>
            <p:spPr>
              <a:xfrm>
                <a:off x="4745401" y="2150605"/>
                <a:ext cx="807709" cy="686651"/>
              </a:xfrm>
              <a:custGeom>
                <a:rect b="b" l="l" r="r" t="t"/>
                <a:pathLst>
                  <a:path extrusionOk="0" h="21690" w="25514">
                    <a:moveTo>
                      <a:pt x="25513" y="18531"/>
                    </a:moveTo>
                    <a:cubicBezTo>
                      <a:pt x="24616" y="20157"/>
                      <a:pt x="22811" y="21690"/>
                      <a:pt x="19629" y="21079"/>
                    </a:cubicBezTo>
                    <a:cubicBezTo>
                      <a:pt x="16449" y="20468"/>
                      <a:pt x="10458" y="17032"/>
                      <a:pt x="5589" y="13002"/>
                    </a:cubicBezTo>
                    <a:cubicBezTo>
                      <a:pt x="3575" y="11332"/>
                      <a:pt x="2185" y="8979"/>
                      <a:pt x="1093" y="6402"/>
                    </a:cubicBezTo>
                    <a:cubicBezTo>
                      <a:pt x="1" y="3827"/>
                      <a:pt x="1689" y="1"/>
                      <a:pt x="3302" y="123"/>
                    </a:cubicBezTo>
                    <a:cubicBezTo>
                      <a:pt x="4916" y="247"/>
                      <a:pt x="25513" y="18531"/>
                      <a:pt x="25513" y="1853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9"/>
              <p:cNvSpPr/>
              <p:nvPr/>
            </p:nvSpPr>
            <p:spPr>
              <a:xfrm>
                <a:off x="4810077" y="2012990"/>
                <a:ext cx="849751" cy="755095"/>
              </a:xfrm>
              <a:custGeom>
                <a:rect b="b" l="l" r="r" t="t"/>
                <a:pathLst>
                  <a:path extrusionOk="0" h="23852" w="26842">
                    <a:moveTo>
                      <a:pt x="26335" y="20623"/>
                    </a:moveTo>
                    <a:cubicBezTo>
                      <a:pt x="26841" y="21648"/>
                      <a:pt x="25409" y="22884"/>
                      <a:pt x="23422" y="23442"/>
                    </a:cubicBezTo>
                    <a:cubicBezTo>
                      <a:pt x="21963" y="23851"/>
                      <a:pt x="14810" y="21795"/>
                      <a:pt x="9835" y="17377"/>
                    </a:cubicBezTo>
                    <a:cubicBezTo>
                      <a:pt x="4860" y="12957"/>
                      <a:pt x="815" y="8116"/>
                      <a:pt x="408" y="5994"/>
                    </a:cubicBezTo>
                    <a:cubicBezTo>
                      <a:pt x="1" y="3874"/>
                      <a:pt x="1324" y="1"/>
                      <a:pt x="4665" y="815"/>
                    </a:cubicBezTo>
                    <a:cubicBezTo>
                      <a:pt x="5793" y="1090"/>
                      <a:pt x="24763" y="17435"/>
                      <a:pt x="26335" y="2062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9"/>
              <p:cNvSpPr/>
              <p:nvPr/>
            </p:nvSpPr>
            <p:spPr>
              <a:xfrm>
                <a:off x="4893558" y="1911592"/>
                <a:ext cx="833162" cy="784884"/>
              </a:xfrm>
              <a:custGeom>
                <a:rect b="b" l="l" r="r" t="t"/>
                <a:pathLst>
                  <a:path extrusionOk="0" h="24793" w="26318">
                    <a:moveTo>
                      <a:pt x="25445" y="22348"/>
                    </a:moveTo>
                    <a:cubicBezTo>
                      <a:pt x="24803" y="23205"/>
                      <a:pt x="24742" y="24793"/>
                      <a:pt x="22228" y="23856"/>
                    </a:cubicBezTo>
                    <a:cubicBezTo>
                      <a:pt x="19713" y="22920"/>
                      <a:pt x="1688" y="7714"/>
                      <a:pt x="844" y="4615"/>
                    </a:cubicBezTo>
                    <a:cubicBezTo>
                      <a:pt x="1" y="1515"/>
                      <a:pt x="1747" y="0"/>
                      <a:pt x="4440" y="20"/>
                    </a:cubicBezTo>
                    <a:cubicBezTo>
                      <a:pt x="7131" y="41"/>
                      <a:pt x="13562" y="5923"/>
                      <a:pt x="19113" y="11192"/>
                    </a:cubicBezTo>
                    <a:cubicBezTo>
                      <a:pt x="24789" y="16580"/>
                      <a:pt x="26317" y="21753"/>
                      <a:pt x="25445" y="2234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9"/>
              <p:cNvSpPr/>
              <p:nvPr/>
            </p:nvSpPr>
            <p:spPr>
              <a:xfrm>
                <a:off x="4737550" y="1740864"/>
                <a:ext cx="1127925" cy="1112888"/>
              </a:xfrm>
              <a:custGeom>
                <a:rect b="b" l="l" r="r" t="t"/>
                <a:pathLst>
                  <a:path extrusionOk="0" h="35154" w="35629">
                    <a:moveTo>
                      <a:pt x="31497" y="27356"/>
                    </a:moveTo>
                    <a:cubicBezTo>
                      <a:pt x="32077" y="26852"/>
                      <a:pt x="32483" y="25958"/>
                      <a:pt x="32697" y="25104"/>
                    </a:cubicBezTo>
                    <a:cubicBezTo>
                      <a:pt x="32724" y="24994"/>
                      <a:pt x="32739" y="24830"/>
                      <a:pt x="32739" y="24625"/>
                    </a:cubicBezTo>
                    <a:cubicBezTo>
                      <a:pt x="33380" y="24235"/>
                      <a:pt x="34564" y="23256"/>
                      <a:pt x="34443" y="20778"/>
                    </a:cubicBezTo>
                    <a:cubicBezTo>
                      <a:pt x="35386" y="19468"/>
                      <a:pt x="35628" y="17346"/>
                      <a:pt x="34200" y="14844"/>
                    </a:cubicBezTo>
                    <a:cubicBezTo>
                      <a:pt x="32326" y="11562"/>
                      <a:pt x="26567" y="3769"/>
                      <a:pt x="22789" y="1973"/>
                    </a:cubicBezTo>
                    <a:cubicBezTo>
                      <a:pt x="18640" y="1"/>
                      <a:pt x="15821" y="561"/>
                      <a:pt x="14376" y="2453"/>
                    </a:cubicBezTo>
                    <a:cubicBezTo>
                      <a:pt x="12171" y="1853"/>
                      <a:pt x="11082" y="3203"/>
                      <a:pt x="9399" y="5418"/>
                    </a:cubicBezTo>
                    <a:cubicBezTo>
                      <a:pt x="9390" y="5418"/>
                      <a:pt x="9377" y="5416"/>
                      <a:pt x="9368" y="5416"/>
                    </a:cubicBezTo>
                    <a:cubicBezTo>
                      <a:pt x="6882" y="5398"/>
                      <a:pt x="5203" y="6693"/>
                      <a:pt x="5631" y="9339"/>
                    </a:cubicBezTo>
                    <a:cubicBezTo>
                      <a:pt x="3738" y="9619"/>
                      <a:pt x="2773" y="11658"/>
                      <a:pt x="2642" y="13393"/>
                    </a:cubicBezTo>
                    <a:cubicBezTo>
                      <a:pt x="1806" y="14037"/>
                      <a:pt x="1113" y="15557"/>
                      <a:pt x="1009" y="17119"/>
                    </a:cubicBezTo>
                    <a:cubicBezTo>
                      <a:pt x="0" y="18015"/>
                      <a:pt x="113" y="20281"/>
                      <a:pt x="1198" y="22421"/>
                    </a:cubicBezTo>
                    <a:cubicBezTo>
                      <a:pt x="2259" y="24513"/>
                      <a:pt x="4671" y="27696"/>
                      <a:pt x="8049" y="29864"/>
                    </a:cubicBezTo>
                    <a:cubicBezTo>
                      <a:pt x="14758" y="34165"/>
                      <a:pt x="18283" y="34943"/>
                      <a:pt x="20675" y="35050"/>
                    </a:cubicBezTo>
                    <a:cubicBezTo>
                      <a:pt x="22988" y="35154"/>
                      <a:pt x="25354" y="33429"/>
                      <a:pt x="25302" y="32286"/>
                    </a:cubicBezTo>
                    <a:cubicBezTo>
                      <a:pt x="25653" y="32547"/>
                      <a:pt x="26459" y="32738"/>
                      <a:pt x="28187" y="31640"/>
                    </a:cubicBezTo>
                    <a:cubicBezTo>
                      <a:pt x="28614" y="31369"/>
                      <a:pt x="28936" y="31372"/>
                      <a:pt x="29321" y="31343"/>
                    </a:cubicBezTo>
                    <a:cubicBezTo>
                      <a:pt x="30106" y="31285"/>
                      <a:pt x="34254" y="33509"/>
                      <a:pt x="34442" y="32649"/>
                    </a:cubicBezTo>
                    <a:cubicBezTo>
                      <a:pt x="34628" y="31791"/>
                      <a:pt x="34398" y="31324"/>
                      <a:pt x="34398" y="31324"/>
                    </a:cubicBezTo>
                    <a:lnTo>
                      <a:pt x="31353" y="29213"/>
                    </a:lnTo>
                    <a:cubicBezTo>
                      <a:pt x="31353" y="29213"/>
                      <a:pt x="31271" y="28324"/>
                      <a:pt x="31392" y="27734"/>
                    </a:cubicBezTo>
                    <a:cubicBezTo>
                      <a:pt x="31417" y="27604"/>
                      <a:pt x="31455" y="27479"/>
                      <a:pt x="31497" y="27356"/>
                    </a:cubicBezTo>
                    <a:close/>
                  </a:path>
                </a:pathLst>
              </a:custGeom>
              <a:gradFill>
                <a:gsLst>
                  <a:gs pos="0">
                    <a:srgbClr val="D57638">
                      <a:alpha val="0"/>
                    </a:srgbClr>
                  </a:gs>
                  <a:gs pos="50000">
                    <a:srgbClr val="D57638">
                      <a:alpha val="0"/>
                    </a:srgbClr>
                  </a:gs>
                  <a:gs pos="100000">
                    <a:srgbClr val="945C3E">
                      <a:alpha val="41568"/>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9"/>
            <p:cNvGrpSpPr/>
            <p:nvPr/>
          </p:nvGrpSpPr>
          <p:grpSpPr>
            <a:xfrm>
              <a:off x="1005428" y="-130100"/>
              <a:ext cx="461630" cy="927121"/>
              <a:chOff x="6791228" y="1599925"/>
              <a:chExt cx="461630" cy="927121"/>
            </a:xfrm>
          </p:grpSpPr>
          <p:sp>
            <p:nvSpPr>
              <p:cNvPr id="925" name="Google Shape;925;p9"/>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9"/>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9"/>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9"/>
            <p:cNvGrpSpPr/>
            <p:nvPr/>
          </p:nvGrpSpPr>
          <p:grpSpPr>
            <a:xfrm>
              <a:off x="2085815" y="4331062"/>
              <a:ext cx="1029913" cy="1003733"/>
              <a:chOff x="8062715" y="2982812"/>
              <a:chExt cx="1029913" cy="1003733"/>
            </a:xfrm>
          </p:grpSpPr>
          <p:sp>
            <p:nvSpPr>
              <p:cNvPr id="929" name="Google Shape;929;p9"/>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9"/>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9"/>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9"/>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9"/>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9"/>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9"/>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9"/>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9"/>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9"/>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9"/>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9"/>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9"/>
            <p:cNvGrpSpPr/>
            <p:nvPr/>
          </p:nvGrpSpPr>
          <p:grpSpPr>
            <a:xfrm>
              <a:off x="8284785" y="76949"/>
              <a:ext cx="985417" cy="1106869"/>
              <a:chOff x="1237810" y="3563249"/>
              <a:chExt cx="985417" cy="1106869"/>
            </a:xfrm>
          </p:grpSpPr>
          <p:sp>
            <p:nvSpPr>
              <p:cNvPr id="942" name="Google Shape;942;p9"/>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9"/>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9"/>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9"/>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9"/>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9"/>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9"/>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9"/>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9"/>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9"/>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9"/>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9"/>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9"/>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9"/>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9"/>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9"/>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9"/>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9"/>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9"/>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9"/>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9"/>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9"/>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9"/>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9"/>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9"/>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9"/>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9"/>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9"/>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9"/>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9"/>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9"/>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9"/>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9"/>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9"/>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9"/>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9"/>
            <p:cNvGrpSpPr/>
            <p:nvPr/>
          </p:nvGrpSpPr>
          <p:grpSpPr>
            <a:xfrm>
              <a:off x="8625835" y="2803401"/>
              <a:ext cx="385018" cy="553783"/>
              <a:chOff x="2283660" y="1820989"/>
              <a:chExt cx="385018" cy="553783"/>
            </a:xfrm>
          </p:grpSpPr>
          <p:sp>
            <p:nvSpPr>
              <p:cNvPr id="978" name="Google Shape;978;p9"/>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9"/>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9"/>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9"/>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9"/>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9"/>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9"/>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9"/>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9"/>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 name="Google Shape;987;p9"/>
            <p:cNvSpPr/>
            <p:nvPr/>
          </p:nvSpPr>
          <p:spPr>
            <a:xfrm>
              <a:off x="8430782" y="3692418"/>
              <a:ext cx="218247" cy="312333"/>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9"/>
            <p:cNvSpPr/>
            <p:nvPr/>
          </p:nvSpPr>
          <p:spPr>
            <a:xfrm rot="4232604">
              <a:off x="682058" y="3667158"/>
              <a:ext cx="218249" cy="312336"/>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9"/>
            <p:cNvSpPr/>
            <p:nvPr/>
          </p:nvSpPr>
          <p:spPr>
            <a:xfrm rot="-7331114">
              <a:off x="7958292" y="416245"/>
              <a:ext cx="218245" cy="312331"/>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9"/>
            <p:cNvSpPr/>
            <p:nvPr/>
          </p:nvSpPr>
          <p:spPr>
            <a:xfrm rot="9213018">
              <a:off x="436867" y="383338"/>
              <a:ext cx="218237" cy="312319"/>
            </a:xfrm>
            <a:custGeom>
              <a:rect b="b" l="l" r="r" t="t"/>
              <a:pathLst>
                <a:path extrusionOk="0" h="9866" w="6894">
                  <a:moveTo>
                    <a:pt x="266" y="0"/>
                  </a:moveTo>
                  <a:cubicBezTo>
                    <a:pt x="236" y="0"/>
                    <a:pt x="208" y="30"/>
                    <a:pt x="228" y="65"/>
                  </a:cubicBezTo>
                  <a:cubicBezTo>
                    <a:pt x="1153" y="1633"/>
                    <a:pt x="2126" y="3177"/>
                    <a:pt x="3106" y="4717"/>
                  </a:cubicBezTo>
                  <a:lnTo>
                    <a:pt x="3187" y="4935"/>
                  </a:lnTo>
                  <a:cubicBezTo>
                    <a:pt x="3200" y="4971"/>
                    <a:pt x="3230" y="4984"/>
                    <a:pt x="3261" y="4984"/>
                  </a:cubicBezTo>
                  <a:cubicBezTo>
                    <a:pt x="3265" y="4984"/>
                    <a:pt x="3270" y="4984"/>
                    <a:pt x="3275" y="4983"/>
                  </a:cubicBezTo>
                  <a:cubicBezTo>
                    <a:pt x="3778" y="5776"/>
                    <a:pt x="4284" y="6566"/>
                    <a:pt x="4786" y="7358"/>
                  </a:cubicBezTo>
                  <a:cubicBezTo>
                    <a:pt x="4640" y="7249"/>
                    <a:pt x="4490" y="7152"/>
                    <a:pt x="4332" y="7075"/>
                  </a:cubicBezTo>
                  <a:cubicBezTo>
                    <a:pt x="3997" y="6913"/>
                    <a:pt x="3605" y="6864"/>
                    <a:pt x="3224" y="6809"/>
                  </a:cubicBezTo>
                  <a:cubicBezTo>
                    <a:pt x="2648" y="6355"/>
                    <a:pt x="2033" y="5866"/>
                    <a:pt x="1465" y="5337"/>
                  </a:cubicBezTo>
                  <a:cubicBezTo>
                    <a:pt x="1086" y="4498"/>
                    <a:pt x="667" y="3638"/>
                    <a:pt x="117" y="2897"/>
                  </a:cubicBezTo>
                  <a:cubicBezTo>
                    <a:pt x="105" y="2879"/>
                    <a:pt x="88" y="2872"/>
                    <a:pt x="71" y="2872"/>
                  </a:cubicBezTo>
                  <a:cubicBezTo>
                    <a:pt x="34" y="2872"/>
                    <a:pt x="0" y="2908"/>
                    <a:pt x="24" y="2950"/>
                  </a:cubicBezTo>
                  <a:cubicBezTo>
                    <a:pt x="423" y="3669"/>
                    <a:pt x="844" y="4363"/>
                    <a:pt x="1211" y="5095"/>
                  </a:cubicBezTo>
                  <a:cubicBezTo>
                    <a:pt x="862" y="4752"/>
                    <a:pt x="536" y="4394"/>
                    <a:pt x="260" y="4016"/>
                  </a:cubicBezTo>
                  <a:cubicBezTo>
                    <a:pt x="239" y="3988"/>
                    <a:pt x="213" y="3976"/>
                    <a:pt x="187" y="3976"/>
                  </a:cubicBezTo>
                  <a:cubicBezTo>
                    <a:pt x="118" y="3976"/>
                    <a:pt x="55" y="4061"/>
                    <a:pt x="122" y="4123"/>
                  </a:cubicBezTo>
                  <a:cubicBezTo>
                    <a:pt x="556" y="4525"/>
                    <a:pt x="943" y="4981"/>
                    <a:pt x="1364" y="5402"/>
                  </a:cubicBezTo>
                  <a:cubicBezTo>
                    <a:pt x="1369" y="5415"/>
                    <a:pt x="1377" y="5428"/>
                    <a:pt x="1384" y="5443"/>
                  </a:cubicBezTo>
                  <a:cubicBezTo>
                    <a:pt x="1393" y="5464"/>
                    <a:pt x="1410" y="5471"/>
                    <a:pt x="1426" y="5471"/>
                  </a:cubicBezTo>
                  <a:cubicBezTo>
                    <a:pt x="1427" y="5471"/>
                    <a:pt x="1429" y="5471"/>
                    <a:pt x="1431" y="5471"/>
                  </a:cubicBezTo>
                  <a:cubicBezTo>
                    <a:pt x="1474" y="5514"/>
                    <a:pt x="1516" y="5558"/>
                    <a:pt x="1561" y="5599"/>
                  </a:cubicBezTo>
                  <a:cubicBezTo>
                    <a:pt x="1995" y="6006"/>
                    <a:pt x="2447" y="6384"/>
                    <a:pt x="2911" y="6753"/>
                  </a:cubicBezTo>
                  <a:cubicBezTo>
                    <a:pt x="2869" y="6746"/>
                    <a:pt x="2824" y="6740"/>
                    <a:pt x="2782" y="6730"/>
                  </a:cubicBezTo>
                  <a:cubicBezTo>
                    <a:pt x="1913" y="6540"/>
                    <a:pt x="1096" y="6230"/>
                    <a:pt x="255" y="5951"/>
                  </a:cubicBezTo>
                  <a:cubicBezTo>
                    <a:pt x="248" y="5948"/>
                    <a:pt x="242" y="5947"/>
                    <a:pt x="235" y="5947"/>
                  </a:cubicBezTo>
                  <a:cubicBezTo>
                    <a:pt x="177" y="5947"/>
                    <a:pt x="146" y="6038"/>
                    <a:pt x="205" y="6068"/>
                  </a:cubicBezTo>
                  <a:cubicBezTo>
                    <a:pt x="1313" y="6631"/>
                    <a:pt x="2469" y="6761"/>
                    <a:pt x="3645" y="7094"/>
                  </a:cubicBezTo>
                  <a:cubicBezTo>
                    <a:pt x="5033" y="7486"/>
                    <a:pt x="5820" y="8786"/>
                    <a:pt x="6714" y="9838"/>
                  </a:cubicBezTo>
                  <a:cubicBezTo>
                    <a:pt x="6732" y="9857"/>
                    <a:pt x="6752" y="9866"/>
                    <a:pt x="6772" y="9866"/>
                  </a:cubicBezTo>
                  <a:cubicBezTo>
                    <a:pt x="6836" y="9866"/>
                    <a:pt x="6893" y="9780"/>
                    <a:pt x="6839" y="9717"/>
                  </a:cubicBezTo>
                  <a:cubicBezTo>
                    <a:pt x="6301" y="9079"/>
                    <a:pt x="5750" y="8200"/>
                    <a:pt x="5073" y="7588"/>
                  </a:cubicBezTo>
                  <a:cubicBezTo>
                    <a:pt x="4448" y="6528"/>
                    <a:pt x="3813" y="5466"/>
                    <a:pt x="3163" y="4412"/>
                  </a:cubicBezTo>
                  <a:cubicBezTo>
                    <a:pt x="2751" y="3262"/>
                    <a:pt x="2390" y="2092"/>
                    <a:pt x="1983" y="941"/>
                  </a:cubicBezTo>
                  <a:cubicBezTo>
                    <a:pt x="1973" y="910"/>
                    <a:pt x="1949" y="897"/>
                    <a:pt x="1924" y="897"/>
                  </a:cubicBezTo>
                  <a:cubicBezTo>
                    <a:pt x="1889" y="897"/>
                    <a:pt x="1853" y="926"/>
                    <a:pt x="1865" y="973"/>
                  </a:cubicBezTo>
                  <a:cubicBezTo>
                    <a:pt x="2097" y="1897"/>
                    <a:pt x="2405" y="2812"/>
                    <a:pt x="2735" y="3714"/>
                  </a:cubicBezTo>
                  <a:cubicBezTo>
                    <a:pt x="1953" y="2460"/>
                    <a:pt x="1147" y="1221"/>
                    <a:pt x="303" y="20"/>
                  </a:cubicBezTo>
                  <a:cubicBezTo>
                    <a:pt x="294" y="6"/>
                    <a:pt x="280"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9"/>
            <p:cNvSpPr/>
            <p:nvPr/>
          </p:nvSpPr>
          <p:spPr>
            <a:xfrm>
              <a:off x="336125" y="40578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9"/>
            <p:cNvSpPr/>
            <p:nvPr/>
          </p:nvSpPr>
          <p:spPr>
            <a:xfrm>
              <a:off x="3532550" y="47211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9"/>
            <p:cNvSpPr/>
            <p:nvPr/>
          </p:nvSpPr>
          <p:spPr>
            <a:xfrm>
              <a:off x="5752725" y="2619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9"/>
            <p:cNvSpPr/>
            <p:nvPr/>
          </p:nvSpPr>
          <p:spPr>
            <a:xfrm>
              <a:off x="8644775" y="261078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9"/>
            <p:cNvSpPr/>
            <p:nvPr/>
          </p:nvSpPr>
          <p:spPr>
            <a:xfrm>
              <a:off x="2621950" y="1543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9"/>
            <p:cNvSpPr/>
            <p:nvPr/>
          </p:nvSpPr>
          <p:spPr>
            <a:xfrm>
              <a:off x="378725" y="11437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9"/>
            <p:cNvSpPr/>
            <p:nvPr/>
          </p:nvSpPr>
          <p:spPr>
            <a:xfrm>
              <a:off x="7426325" y="2619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9"/>
            <p:cNvSpPr/>
            <p:nvPr/>
          </p:nvSpPr>
          <p:spPr>
            <a:xfrm>
              <a:off x="6362325" y="476376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9"/>
            <p:cNvSpPr/>
            <p:nvPr/>
          </p:nvSpPr>
          <p:spPr>
            <a:xfrm>
              <a:off x="1467050" y="48116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01" name="Shape 1001"/>
        <p:cNvGrpSpPr/>
        <p:nvPr/>
      </p:nvGrpSpPr>
      <p:grpSpPr>
        <a:xfrm>
          <a:off x="0" y="0"/>
          <a:ext cx="0" cy="0"/>
          <a:chOff x="0" y="0"/>
          <a:chExt cx="0" cy="0"/>
        </a:xfrm>
      </p:grpSpPr>
      <p:sp>
        <p:nvSpPr>
          <p:cNvPr id="1002" name="Google Shape;1002;p10"/>
          <p:cNvSpPr txBox="1"/>
          <p:nvPr>
            <p:ph type="title"/>
          </p:nvPr>
        </p:nvSpPr>
        <p:spPr>
          <a:xfrm>
            <a:off x="1468475" y="4104225"/>
            <a:ext cx="6207000" cy="495000"/>
          </a:xfrm>
          <a:prstGeom prst="rect">
            <a:avLst/>
          </a:prstGeom>
          <a:solidFill>
            <a:schemeClr val="lt1"/>
          </a:solidFill>
          <a:ln>
            <a:noFill/>
          </a:ln>
        </p:spPr>
        <p:txBody>
          <a:bodyPr anchorCtr="0" anchor="ctr" bIns="91425" lIns="91425" spcFirstLastPara="1" rIns="91425" wrap="square" tIns="91425">
            <a:noAutofit/>
          </a:bodyPr>
          <a:lstStyle>
            <a:lvl1pPr lvl="0" rtl="0">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03" name="Google Shape;1003;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67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2800"/>
              <a:buFont typeface="Petit Formal Script"/>
              <a:buNone/>
              <a:defRPr b="1" sz="2800">
                <a:solidFill>
                  <a:schemeClr val="dk1"/>
                </a:solidFill>
                <a:latin typeface="Petit Formal Script"/>
                <a:ea typeface="Petit Formal Script"/>
                <a:cs typeface="Petit Formal Script"/>
                <a:sym typeface="Petit Formal Script"/>
              </a:defRPr>
            </a:lvl1pPr>
            <a:lvl2pPr lvl="1" rtl="0" algn="ctr">
              <a:spcBef>
                <a:spcPts val="0"/>
              </a:spcBef>
              <a:spcAft>
                <a:spcPts val="0"/>
              </a:spcAft>
              <a:buClr>
                <a:schemeClr val="dk1"/>
              </a:buClr>
              <a:buSzPts val="2800"/>
              <a:buFont typeface="Petit Formal Script"/>
              <a:buNone/>
              <a:defRPr b="1" sz="2800">
                <a:solidFill>
                  <a:schemeClr val="dk1"/>
                </a:solidFill>
                <a:latin typeface="Petit Formal Script"/>
                <a:ea typeface="Petit Formal Script"/>
                <a:cs typeface="Petit Formal Script"/>
                <a:sym typeface="Petit Formal Script"/>
              </a:defRPr>
            </a:lvl2pPr>
            <a:lvl3pPr lvl="2" rtl="0" algn="ctr">
              <a:spcBef>
                <a:spcPts val="0"/>
              </a:spcBef>
              <a:spcAft>
                <a:spcPts val="0"/>
              </a:spcAft>
              <a:buClr>
                <a:schemeClr val="dk1"/>
              </a:buClr>
              <a:buSzPts val="2800"/>
              <a:buFont typeface="Petit Formal Script"/>
              <a:buNone/>
              <a:defRPr b="1" sz="2800">
                <a:solidFill>
                  <a:schemeClr val="dk1"/>
                </a:solidFill>
                <a:latin typeface="Petit Formal Script"/>
                <a:ea typeface="Petit Formal Script"/>
                <a:cs typeface="Petit Formal Script"/>
                <a:sym typeface="Petit Formal Script"/>
              </a:defRPr>
            </a:lvl3pPr>
            <a:lvl4pPr lvl="3" rtl="0" algn="ctr">
              <a:spcBef>
                <a:spcPts val="0"/>
              </a:spcBef>
              <a:spcAft>
                <a:spcPts val="0"/>
              </a:spcAft>
              <a:buClr>
                <a:schemeClr val="dk1"/>
              </a:buClr>
              <a:buSzPts val="2800"/>
              <a:buFont typeface="Petit Formal Script"/>
              <a:buNone/>
              <a:defRPr b="1" sz="2800">
                <a:solidFill>
                  <a:schemeClr val="dk1"/>
                </a:solidFill>
                <a:latin typeface="Petit Formal Script"/>
                <a:ea typeface="Petit Formal Script"/>
                <a:cs typeface="Petit Formal Script"/>
                <a:sym typeface="Petit Formal Script"/>
              </a:defRPr>
            </a:lvl4pPr>
            <a:lvl5pPr lvl="4" rtl="0" algn="ctr">
              <a:spcBef>
                <a:spcPts val="0"/>
              </a:spcBef>
              <a:spcAft>
                <a:spcPts val="0"/>
              </a:spcAft>
              <a:buClr>
                <a:schemeClr val="dk1"/>
              </a:buClr>
              <a:buSzPts val="2800"/>
              <a:buFont typeface="Petit Formal Script"/>
              <a:buNone/>
              <a:defRPr b="1" sz="2800">
                <a:solidFill>
                  <a:schemeClr val="dk1"/>
                </a:solidFill>
                <a:latin typeface="Petit Formal Script"/>
                <a:ea typeface="Petit Formal Script"/>
                <a:cs typeface="Petit Formal Script"/>
                <a:sym typeface="Petit Formal Script"/>
              </a:defRPr>
            </a:lvl5pPr>
            <a:lvl6pPr lvl="5" rtl="0" algn="ctr">
              <a:spcBef>
                <a:spcPts val="0"/>
              </a:spcBef>
              <a:spcAft>
                <a:spcPts val="0"/>
              </a:spcAft>
              <a:buClr>
                <a:schemeClr val="dk1"/>
              </a:buClr>
              <a:buSzPts val="2800"/>
              <a:buFont typeface="Petit Formal Script"/>
              <a:buNone/>
              <a:defRPr b="1" sz="2800">
                <a:solidFill>
                  <a:schemeClr val="dk1"/>
                </a:solidFill>
                <a:latin typeface="Petit Formal Script"/>
                <a:ea typeface="Petit Formal Script"/>
                <a:cs typeface="Petit Formal Script"/>
                <a:sym typeface="Petit Formal Script"/>
              </a:defRPr>
            </a:lvl6pPr>
            <a:lvl7pPr lvl="6" rtl="0" algn="ctr">
              <a:spcBef>
                <a:spcPts val="0"/>
              </a:spcBef>
              <a:spcAft>
                <a:spcPts val="0"/>
              </a:spcAft>
              <a:buClr>
                <a:schemeClr val="dk1"/>
              </a:buClr>
              <a:buSzPts val="2800"/>
              <a:buFont typeface="Petit Formal Script"/>
              <a:buNone/>
              <a:defRPr b="1" sz="2800">
                <a:solidFill>
                  <a:schemeClr val="dk1"/>
                </a:solidFill>
                <a:latin typeface="Petit Formal Script"/>
                <a:ea typeface="Petit Formal Script"/>
                <a:cs typeface="Petit Formal Script"/>
                <a:sym typeface="Petit Formal Script"/>
              </a:defRPr>
            </a:lvl7pPr>
            <a:lvl8pPr lvl="7" rtl="0" algn="ctr">
              <a:spcBef>
                <a:spcPts val="0"/>
              </a:spcBef>
              <a:spcAft>
                <a:spcPts val="0"/>
              </a:spcAft>
              <a:buClr>
                <a:schemeClr val="dk1"/>
              </a:buClr>
              <a:buSzPts val="2800"/>
              <a:buFont typeface="Petit Formal Script"/>
              <a:buNone/>
              <a:defRPr b="1" sz="2800">
                <a:solidFill>
                  <a:schemeClr val="dk1"/>
                </a:solidFill>
                <a:latin typeface="Petit Formal Script"/>
                <a:ea typeface="Petit Formal Script"/>
                <a:cs typeface="Petit Formal Script"/>
                <a:sym typeface="Petit Formal Script"/>
              </a:defRPr>
            </a:lvl8pPr>
            <a:lvl9pPr lvl="8" rtl="0" algn="ctr">
              <a:spcBef>
                <a:spcPts val="0"/>
              </a:spcBef>
              <a:spcAft>
                <a:spcPts val="0"/>
              </a:spcAft>
              <a:buClr>
                <a:schemeClr val="dk1"/>
              </a:buClr>
              <a:buSzPts val="2800"/>
              <a:buFont typeface="Petit Formal Script"/>
              <a:buNone/>
              <a:defRPr b="1" sz="2800">
                <a:solidFill>
                  <a:schemeClr val="dk1"/>
                </a:solidFill>
                <a:latin typeface="Petit Formal Script"/>
                <a:ea typeface="Petit Formal Script"/>
                <a:cs typeface="Petit Formal Script"/>
                <a:sym typeface="Petit Formal Script"/>
              </a:defRPr>
            </a:lvl9pPr>
          </a:lstStyle>
          <a:p/>
        </p:txBody>
      </p:sp>
      <p:sp>
        <p:nvSpPr>
          <p:cNvPr id="7" name="Google Shape;7;p1"/>
          <p:cNvSpPr txBox="1"/>
          <p:nvPr>
            <p:ph idx="1" type="body"/>
          </p:nvPr>
        </p:nvSpPr>
        <p:spPr>
          <a:xfrm>
            <a:off x="720000" y="1174500"/>
            <a:ext cx="7704000" cy="34290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1pPr>
            <a:lvl2pPr indent="-317500" lvl="1" marL="914400">
              <a:lnSpc>
                <a:spcPct val="100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2pPr>
            <a:lvl3pPr indent="-317500" lvl="2" marL="1371600">
              <a:lnSpc>
                <a:spcPct val="100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3pPr>
            <a:lvl4pPr indent="-317500" lvl="3" marL="1828800">
              <a:lnSpc>
                <a:spcPct val="100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4pPr>
            <a:lvl5pPr indent="-317500" lvl="4" marL="2286000">
              <a:lnSpc>
                <a:spcPct val="100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5pPr>
            <a:lvl6pPr indent="-317500" lvl="5" marL="2743200">
              <a:lnSpc>
                <a:spcPct val="100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6pPr>
            <a:lvl7pPr indent="-317500" lvl="6" marL="3200400">
              <a:lnSpc>
                <a:spcPct val="100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7pPr>
            <a:lvl8pPr indent="-317500" lvl="7" marL="3657600">
              <a:lnSpc>
                <a:spcPct val="100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8pPr>
            <a:lvl9pPr indent="-317500" lvl="8" marL="4114800">
              <a:lnSpc>
                <a:spcPct val="100000"/>
              </a:lnSpc>
              <a:spcBef>
                <a:spcPts val="0"/>
              </a:spcBef>
              <a:spcAft>
                <a:spcPts val="0"/>
              </a:spcAft>
              <a:buClr>
                <a:schemeClr val="dk1"/>
              </a:buClr>
              <a:buSzPts val="1400"/>
              <a:buFont typeface="Jost"/>
              <a:buChar char="■"/>
              <a:defRPr>
                <a:solidFill>
                  <a:schemeClr val="dk1"/>
                </a:solidFill>
                <a:latin typeface="Jost"/>
                <a:ea typeface="Jost"/>
                <a:cs typeface="Jost"/>
                <a:sym typeface="Jos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Jost"/>
                <a:ea typeface="Jost"/>
                <a:cs typeface="Jost"/>
                <a:sym typeface="Jost"/>
              </a:defRPr>
            </a:lvl1pPr>
            <a:lvl2pPr lvl="1" algn="r">
              <a:buNone/>
              <a:defRPr sz="1300">
                <a:solidFill>
                  <a:schemeClr val="dk1"/>
                </a:solidFill>
                <a:latin typeface="Jost"/>
                <a:ea typeface="Jost"/>
                <a:cs typeface="Jost"/>
                <a:sym typeface="Jost"/>
              </a:defRPr>
            </a:lvl2pPr>
            <a:lvl3pPr lvl="2" algn="r">
              <a:buNone/>
              <a:defRPr sz="1300">
                <a:solidFill>
                  <a:schemeClr val="dk1"/>
                </a:solidFill>
                <a:latin typeface="Jost"/>
                <a:ea typeface="Jost"/>
                <a:cs typeface="Jost"/>
                <a:sym typeface="Jost"/>
              </a:defRPr>
            </a:lvl3pPr>
            <a:lvl4pPr lvl="3" algn="r">
              <a:buNone/>
              <a:defRPr sz="1300">
                <a:solidFill>
                  <a:schemeClr val="dk1"/>
                </a:solidFill>
                <a:latin typeface="Jost"/>
                <a:ea typeface="Jost"/>
                <a:cs typeface="Jost"/>
                <a:sym typeface="Jost"/>
              </a:defRPr>
            </a:lvl4pPr>
            <a:lvl5pPr lvl="4" algn="r">
              <a:buNone/>
              <a:defRPr sz="1300">
                <a:solidFill>
                  <a:schemeClr val="dk1"/>
                </a:solidFill>
                <a:latin typeface="Jost"/>
                <a:ea typeface="Jost"/>
                <a:cs typeface="Jost"/>
                <a:sym typeface="Jost"/>
              </a:defRPr>
            </a:lvl5pPr>
            <a:lvl6pPr lvl="5" algn="r">
              <a:buNone/>
              <a:defRPr sz="1300">
                <a:solidFill>
                  <a:schemeClr val="dk1"/>
                </a:solidFill>
                <a:latin typeface="Jost"/>
                <a:ea typeface="Jost"/>
                <a:cs typeface="Jost"/>
                <a:sym typeface="Jost"/>
              </a:defRPr>
            </a:lvl6pPr>
            <a:lvl7pPr lvl="6" algn="r">
              <a:buNone/>
              <a:defRPr sz="1300">
                <a:solidFill>
                  <a:schemeClr val="dk1"/>
                </a:solidFill>
                <a:latin typeface="Jost"/>
                <a:ea typeface="Jost"/>
                <a:cs typeface="Jost"/>
                <a:sym typeface="Jost"/>
              </a:defRPr>
            </a:lvl7pPr>
            <a:lvl8pPr lvl="7" algn="r">
              <a:buNone/>
              <a:defRPr sz="1300">
                <a:solidFill>
                  <a:schemeClr val="dk1"/>
                </a:solidFill>
                <a:latin typeface="Jost"/>
                <a:ea typeface="Jost"/>
                <a:cs typeface="Jost"/>
                <a:sym typeface="Jost"/>
              </a:defRPr>
            </a:lvl8pPr>
            <a:lvl9pPr lvl="8" algn="r">
              <a:buNone/>
              <a:defRPr sz="1300">
                <a:solidFill>
                  <a:schemeClr val="dk1"/>
                </a:solidFill>
                <a:latin typeface="Jost"/>
                <a:ea typeface="Jost"/>
                <a:cs typeface="Jost"/>
                <a:sym typeface="Jos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slide" Target="/ppt/slid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2" name="Shape 3462"/>
        <p:cNvGrpSpPr/>
        <p:nvPr/>
      </p:nvGrpSpPr>
      <p:grpSpPr>
        <a:xfrm>
          <a:off x="0" y="0"/>
          <a:ext cx="0" cy="0"/>
          <a:chOff x="0" y="0"/>
          <a:chExt cx="0" cy="0"/>
        </a:xfrm>
      </p:grpSpPr>
      <p:sp>
        <p:nvSpPr>
          <p:cNvPr id="3463" name="Google Shape;3463;p29"/>
          <p:cNvSpPr txBox="1"/>
          <p:nvPr>
            <p:ph idx="1" type="subTitle"/>
          </p:nvPr>
        </p:nvSpPr>
        <p:spPr>
          <a:xfrm rot="-451">
            <a:off x="0" y="3782353"/>
            <a:ext cx="9144000" cy="975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1400">
                <a:latin typeface="Manrope"/>
                <a:ea typeface="Manrope"/>
                <a:cs typeface="Manrope"/>
                <a:sym typeface="Manrope"/>
              </a:rPr>
              <a:t>THỰC HÀNH CẤU TRÚC DỮ LIỆU VÀ GIẢI THUẬT</a:t>
            </a:r>
            <a:endParaRPr b="1" sz="1400">
              <a:latin typeface="Manrope"/>
              <a:ea typeface="Manrope"/>
              <a:cs typeface="Manrope"/>
              <a:sym typeface="Manrope"/>
            </a:endParaRPr>
          </a:p>
          <a:p>
            <a:pPr indent="0" lvl="0" marL="0" rtl="0" algn="ctr">
              <a:lnSpc>
                <a:spcPct val="150000"/>
              </a:lnSpc>
              <a:spcBef>
                <a:spcPts val="0"/>
              </a:spcBef>
              <a:spcAft>
                <a:spcPts val="0"/>
              </a:spcAft>
              <a:buNone/>
            </a:pPr>
            <a:r>
              <a:rPr lang="en" sz="1400">
                <a:latin typeface="Manrope Light"/>
                <a:ea typeface="Manrope Light"/>
                <a:cs typeface="Manrope Light"/>
                <a:sym typeface="Manrope Light"/>
              </a:rPr>
              <a:t>TUẦN 03 - THÁNG 11 NĂM 2025</a:t>
            </a:r>
            <a:endParaRPr sz="1400">
              <a:latin typeface="Manrope Light"/>
              <a:ea typeface="Manrope Light"/>
              <a:cs typeface="Manrope Light"/>
              <a:sym typeface="Manrope Light"/>
            </a:endParaRPr>
          </a:p>
        </p:txBody>
      </p:sp>
      <p:sp>
        <p:nvSpPr>
          <p:cNvPr id="3464" name="Google Shape;3464;p29"/>
          <p:cNvSpPr txBox="1"/>
          <p:nvPr>
            <p:ph type="ctrTitle"/>
          </p:nvPr>
        </p:nvSpPr>
        <p:spPr>
          <a:xfrm>
            <a:off x="0" y="1311000"/>
            <a:ext cx="9144000" cy="252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600">
                <a:solidFill>
                  <a:schemeClr val="accent4"/>
                </a:solidFill>
              </a:rPr>
              <a:t>Big</a:t>
            </a:r>
            <a:endParaRPr sz="2600">
              <a:solidFill>
                <a:schemeClr val="accent4"/>
              </a:solidFill>
            </a:endParaRPr>
          </a:p>
          <a:p>
            <a:pPr indent="0" lvl="0" marL="0" rtl="0" algn="ctr">
              <a:spcBef>
                <a:spcPts val="0"/>
              </a:spcBef>
              <a:spcAft>
                <a:spcPts val="0"/>
              </a:spcAft>
              <a:buClr>
                <a:schemeClr val="dk1"/>
              </a:buClr>
              <a:buSzPts val="1100"/>
              <a:buFont typeface="Arial"/>
              <a:buNone/>
            </a:pPr>
            <a:r>
              <a:rPr lang="en" sz="9800">
                <a:solidFill>
                  <a:schemeClr val="accent4"/>
                </a:solidFill>
                <a:latin typeface="Be Vietnam Pro"/>
                <a:ea typeface="Be Vietnam Pro"/>
                <a:cs typeface="Be Vietnam Pro"/>
                <a:sym typeface="Be Vietnam Pro"/>
              </a:rPr>
              <a:t>O</a:t>
            </a:r>
            <a:endParaRPr sz="9800">
              <a:solidFill>
                <a:schemeClr val="accent4"/>
              </a:solidFill>
              <a:latin typeface="Be Vietnam Pro"/>
              <a:ea typeface="Be Vietnam Pro"/>
              <a:cs typeface="Be Vietnam Pro"/>
              <a:sym typeface="Be Vietnam Pro"/>
            </a:endParaRPr>
          </a:p>
          <a:p>
            <a:pPr indent="0" lvl="0" marL="0" rtl="0" algn="ctr">
              <a:spcBef>
                <a:spcPts val="0"/>
              </a:spcBef>
              <a:spcAft>
                <a:spcPts val="0"/>
              </a:spcAft>
              <a:buClr>
                <a:schemeClr val="dk1"/>
              </a:buClr>
              <a:buSzPts val="1100"/>
              <a:buFont typeface="Arial"/>
              <a:buNone/>
            </a:pPr>
            <a:r>
              <a:rPr lang="en" sz="2600">
                <a:solidFill>
                  <a:schemeClr val="accent4"/>
                </a:solidFill>
              </a:rPr>
              <a:t>notation</a:t>
            </a:r>
            <a:endParaRPr b="0" sz="9800">
              <a:solidFill>
                <a:schemeClr val="accent4"/>
              </a:solidFill>
              <a:latin typeface="Be Vietnam Pro Thin"/>
              <a:ea typeface="Be Vietnam Pro Thin"/>
              <a:cs typeface="Be Vietnam Pro Thin"/>
              <a:sym typeface="Be Vietnam Pro Thin"/>
            </a:endParaRPr>
          </a:p>
        </p:txBody>
      </p:sp>
      <p:grpSp>
        <p:nvGrpSpPr>
          <p:cNvPr id="3465" name="Google Shape;3465;p29"/>
          <p:cNvGrpSpPr/>
          <p:nvPr/>
        </p:nvGrpSpPr>
        <p:grpSpPr>
          <a:xfrm>
            <a:off x="6987417" y="4090012"/>
            <a:ext cx="847227" cy="1123619"/>
            <a:chOff x="3014914" y="2813161"/>
            <a:chExt cx="403980" cy="535771"/>
          </a:xfrm>
        </p:grpSpPr>
        <p:sp>
          <p:nvSpPr>
            <p:cNvPr id="3466" name="Google Shape;3466;p29"/>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9"/>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9"/>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9"/>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9"/>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9"/>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9"/>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9"/>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9"/>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9"/>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9"/>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9"/>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9"/>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9"/>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29"/>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9"/>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29"/>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29"/>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9"/>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9"/>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9"/>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9"/>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9"/>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29"/>
          <p:cNvGrpSpPr/>
          <p:nvPr/>
        </p:nvGrpSpPr>
        <p:grpSpPr>
          <a:xfrm>
            <a:off x="-11" y="2722979"/>
            <a:ext cx="959633" cy="642679"/>
            <a:chOff x="3514214" y="3195454"/>
            <a:chExt cx="959633" cy="642679"/>
          </a:xfrm>
        </p:grpSpPr>
        <p:sp>
          <p:nvSpPr>
            <p:cNvPr id="3490" name="Google Shape;3490;p29"/>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9"/>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9"/>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9"/>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4" name="Google Shape;3494;p29"/>
          <p:cNvGrpSpPr/>
          <p:nvPr/>
        </p:nvGrpSpPr>
        <p:grpSpPr>
          <a:xfrm>
            <a:off x="2260283" y="-513074"/>
            <a:ext cx="963367" cy="1416287"/>
            <a:chOff x="4985808" y="3185926"/>
            <a:chExt cx="963367" cy="1416287"/>
          </a:xfrm>
        </p:grpSpPr>
        <p:sp>
          <p:nvSpPr>
            <p:cNvPr id="3495" name="Google Shape;3495;p29"/>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6" name="Google Shape;3496;p29"/>
            <p:cNvGrpSpPr/>
            <p:nvPr/>
          </p:nvGrpSpPr>
          <p:grpSpPr>
            <a:xfrm>
              <a:off x="5201774" y="3185926"/>
              <a:ext cx="535518" cy="1164104"/>
              <a:chOff x="5201774" y="3185926"/>
              <a:chExt cx="535518" cy="1164104"/>
            </a:xfrm>
          </p:grpSpPr>
          <p:sp>
            <p:nvSpPr>
              <p:cNvPr id="3497" name="Google Shape;3497;p29"/>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9"/>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9"/>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9"/>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1" name="Google Shape;3501;p29"/>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9"/>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9"/>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9"/>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9"/>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9"/>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9"/>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9"/>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9"/>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9"/>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9"/>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9"/>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9"/>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9"/>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9"/>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9"/>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9"/>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9"/>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9"/>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9"/>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9"/>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9"/>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9"/>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9"/>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9"/>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9"/>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9"/>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9"/>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9"/>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9"/>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9"/>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9"/>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9"/>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9"/>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9"/>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29"/>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9"/>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9"/>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29"/>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29"/>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9"/>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9"/>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9"/>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9"/>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9"/>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9"/>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9"/>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9"/>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29"/>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29"/>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29"/>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29"/>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9"/>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9"/>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29"/>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29"/>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9"/>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9"/>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9"/>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9"/>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9"/>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9"/>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9"/>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9"/>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9"/>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9"/>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29"/>
          <p:cNvGrpSpPr/>
          <p:nvPr/>
        </p:nvGrpSpPr>
        <p:grpSpPr>
          <a:xfrm>
            <a:off x="-59011" y="2045185"/>
            <a:ext cx="1289945" cy="856775"/>
            <a:chOff x="7726039" y="1895510"/>
            <a:chExt cx="1289945" cy="856775"/>
          </a:xfrm>
        </p:grpSpPr>
        <p:sp>
          <p:nvSpPr>
            <p:cNvPr id="3568" name="Google Shape;3568;p29"/>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9"/>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9"/>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9"/>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9"/>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9"/>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9"/>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9"/>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9"/>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9"/>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9"/>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9"/>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9"/>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9"/>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9"/>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9"/>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9"/>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9"/>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9"/>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9"/>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9"/>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9"/>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9"/>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9"/>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9"/>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9"/>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9"/>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9"/>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9"/>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9"/>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9"/>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9"/>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0" name="Google Shape;3600;p29"/>
          <p:cNvGrpSpPr/>
          <p:nvPr/>
        </p:nvGrpSpPr>
        <p:grpSpPr>
          <a:xfrm>
            <a:off x="1547896" y="3782005"/>
            <a:ext cx="1013765" cy="1622220"/>
            <a:chOff x="3131096" y="1179168"/>
            <a:chExt cx="1013765" cy="1622220"/>
          </a:xfrm>
        </p:grpSpPr>
        <p:sp>
          <p:nvSpPr>
            <p:cNvPr id="3601" name="Google Shape;3601;p29"/>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02" name="Google Shape;3602;p29"/>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03" name="Google Shape;3603;p29"/>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04" name="Google Shape;3604;p29"/>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05" name="Google Shape;3605;p29"/>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06" name="Google Shape;3606;p29"/>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07" name="Google Shape;3607;p29"/>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08" name="Google Shape;3608;p29"/>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09" name="Google Shape;3609;p29"/>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0" name="Google Shape;3610;p29"/>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1" name="Google Shape;3611;p29"/>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2" name="Google Shape;3612;p29"/>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3" name="Google Shape;3613;p29"/>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4" name="Google Shape;3614;p29"/>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5" name="Google Shape;3615;p29"/>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6" name="Google Shape;3616;p29"/>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7" name="Google Shape;3617;p29"/>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8" name="Google Shape;3618;p29"/>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19" name="Google Shape;3619;p29"/>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0" name="Google Shape;3620;p29"/>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1" name="Google Shape;3621;p29"/>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2" name="Google Shape;3622;p29"/>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3" name="Google Shape;3623;p29"/>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4" name="Google Shape;3624;p29"/>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5" name="Google Shape;3625;p29"/>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6" name="Google Shape;3626;p29"/>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7" name="Google Shape;3627;p29"/>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8" name="Google Shape;3628;p29"/>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29" name="Google Shape;3629;p29"/>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30" name="Google Shape;3630;p29"/>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31" name="Google Shape;3631;p29"/>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3632" name="Google Shape;3632;p29"/>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grpSp>
      <p:grpSp>
        <p:nvGrpSpPr>
          <p:cNvPr id="3633" name="Google Shape;3633;p29"/>
          <p:cNvGrpSpPr/>
          <p:nvPr/>
        </p:nvGrpSpPr>
        <p:grpSpPr>
          <a:xfrm>
            <a:off x="7666950" y="2412531"/>
            <a:ext cx="1577905" cy="828125"/>
            <a:chOff x="350375" y="2608781"/>
            <a:chExt cx="1577905" cy="828125"/>
          </a:xfrm>
        </p:grpSpPr>
        <p:sp>
          <p:nvSpPr>
            <p:cNvPr id="3634" name="Google Shape;3634;p29"/>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9"/>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9"/>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9"/>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9"/>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9"/>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9"/>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9"/>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9"/>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9"/>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9"/>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9"/>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6" name="Google Shape;3646;p29"/>
          <p:cNvSpPr txBox="1"/>
          <p:nvPr/>
        </p:nvSpPr>
        <p:spPr>
          <a:xfrm>
            <a:off x="0" y="555350"/>
            <a:ext cx="9144000" cy="97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00">
                <a:solidFill>
                  <a:srgbClr val="333746"/>
                </a:solidFill>
                <a:latin typeface="Manrope Light"/>
                <a:ea typeface="Manrope Light"/>
                <a:cs typeface="Manrope Light"/>
                <a:sym typeface="Manrope Light"/>
              </a:rPr>
              <a:t>TRƯỜNG ĐẠI HỌC KHOA HỌC TỰ NHIÊN - ĐHQG TPHCM</a:t>
            </a:r>
            <a:endParaRPr sz="1300">
              <a:solidFill>
                <a:srgbClr val="333746"/>
              </a:solidFill>
              <a:latin typeface="Manrope Light"/>
              <a:ea typeface="Manrope Light"/>
              <a:cs typeface="Manrope Light"/>
              <a:sym typeface="Manrope Light"/>
            </a:endParaRPr>
          </a:p>
          <a:p>
            <a:pPr indent="0" lvl="0" marL="0" rtl="0" algn="ctr">
              <a:lnSpc>
                <a:spcPct val="115000"/>
              </a:lnSpc>
              <a:spcBef>
                <a:spcPts val="0"/>
              </a:spcBef>
              <a:spcAft>
                <a:spcPts val="0"/>
              </a:spcAft>
              <a:buNone/>
            </a:pPr>
            <a:r>
              <a:rPr lang="en" sz="1300">
                <a:solidFill>
                  <a:srgbClr val="333746"/>
                </a:solidFill>
                <a:latin typeface="Manrope Light"/>
                <a:ea typeface="Manrope Light"/>
                <a:cs typeface="Manrope Light"/>
                <a:sym typeface="Manrope Light"/>
              </a:rPr>
              <a:t>KHOA TOÁN - TIN HỌC</a:t>
            </a:r>
            <a:endParaRPr sz="1300">
              <a:solidFill>
                <a:srgbClr val="333746"/>
              </a:solidFill>
              <a:latin typeface="Manrope Light"/>
              <a:ea typeface="Manrope Light"/>
              <a:cs typeface="Manrope Light"/>
              <a:sym typeface="Manrope Light"/>
            </a:endParaRPr>
          </a:p>
          <a:p>
            <a:pPr indent="0" lvl="0" marL="0" rtl="0" algn="ctr">
              <a:lnSpc>
                <a:spcPct val="115000"/>
              </a:lnSpc>
              <a:spcBef>
                <a:spcPts val="0"/>
              </a:spcBef>
              <a:spcAft>
                <a:spcPts val="0"/>
              </a:spcAft>
              <a:buNone/>
            </a:pPr>
            <a:r>
              <a:rPr lang="en" sz="1300">
                <a:solidFill>
                  <a:srgbClr val="333746"/>
                </a:solidFill>
                <a:latin typeface="Manrope Light"/>
                <a:ea typeface="Manrope Light"/>
                <a:cs typeface="Manrope Light"/>
                <a:sym typeface="Manrope Light"/>
              </a:rPr>
              <a:t>BỘ MÔN ỨNG DỤNG TIN HỌC</a:t>
            </a:r>
            <a:endParaRPr sz="1700">
              <a:solidFill>
                <a:srgbClr val="4B1A0C"/>
              </a:solidFill>
              <a:latin typeface="Manrope Light"/>
              <a:ea typeface="Manrope Light"/>
              <a:cs typeface="Manrope Light"/>
              <a:sym typeface="Manrope Light"/>
            </a:endParaRPr>
          </a:p>
        </p:txBody>
      </p:sp>
      <p:pic>
        <p:nvPicPr>
          <p:cNvPr id="3647" name="Google Shape;3647;p29"/>
          <p:cNvPicPr preferRelativeResize="0"/>
          <p:nvPr/>
        </p:nvPicPr>
        <p:blipFill>
          <a:blip r:embed="rId3">
            <a:alphaModFix/>
          </a:blip>
          <a:stretch>
            <a:fillRect/>
          </a:stretch>
        </p:blipFill>
        <p:spPr>
          <a:xfrm>
            <a:off x="4250663" y="65075"/>
            <a:ext cx="642673" cy="6426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7" name="Shape 4207"/>
        <p:cNvGrpSpPr/>
        <p:nvPr/>
      </p:nvGrpSpPr>
      <p:grpSpPr>
        <a:xfrm>
          <a:off x="0" y="0"/>
          <a:ext cx="0" cy="0"/>
          <a:chOff x="0" y="0"/>
          <a:chExt cx="0" cy="0"/>
        </a:xfrm>
      </p:grpSpPr>
      <p:sp>
        <p:nvSpPr>
          <p:cNvPr id="4208" name="Google Shape;4208;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09" name="Google Shape;4209;p38"/>
          <p:cNvSpPr txBox="1"/>
          <p:nvPr>
            <p:ph type="title"/>
          </p:nvPr>
        </p:nvSpPr>
        <p:spPr>
          <a:xfrm>
            <a:off x="643800" y="596375"/>
            <a:ext cx="3698100" cy="66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latin typeface="Pacifico"/>
                <a:ea typeface="Pacifico"/>
                <a:cs typeface="Pacifico"/>
                <a:sym typeface="Pacifico"/>
              </a:rPr>
              <a:t>Linear Search</a:t>
            </a:r>
            <a:endParaRPr sz="3400">
              <a:latin typeface="Pacifico"/>
              <a:ea typeface="Pacifico"/>
              <a:cs typeface="Pacifico"/>
              <a:sym typeface="Pacifico"/>
            </a:endParaRPr>
          </a:p>
        </p:txBody>
      </p:sp>
      <p:sp>
        <p:nvSpPr>
          <p:cNvPr id="4210" name="Google Shape;4210;p38"/>
          <p:cNvSpPr txBox="1"/>
          <p:nvPr>
            <p:ph idx="4294967295" type="body"/>
          </p:nvPr>
        </p:nvSpPr>
        <p:spPr>
          <a:xfrm>
            <a:off x="720000" y="1363975"/>
            <a:ext cx="3461100" cy="663300"/>
          </a:xfrm>
          <a:prstGeom prst="rect">
            <a:avLst/>
          </a:prstGeom>
        </p:spPr>
        <p:txBody>
          <a:bodyPr anchorCtr="0" anchor="t" bIns="91425" lIns="91425" spcFirstLastPara="1" rIns="91425" wrap="square" tIns="91425">
            <a:noAutofit/>
          </a:bodyPr>
          <a:lstStyle/>
          <a:p>
            <a:pPr indent="0" lvl="0" marL="0" rtl="0" algn="just">
              <a:spcBef>
                <a:spcPts val="0"/>
              </a:spcBef>
              <a:spcAft>
                <a:spcPts val="1000"/>
              </a:spcAft>
              <a:buNone/>
            </a:pPr>
            <a:r>
              <a:rPr b="1" lang="en" sz="1500">
                <a:latin typeface="Manrope"/>
                <a:ea typeface="Manrope"/>
                <a:cs typeface="Manrope"/>
                <a:sym typeface="Manrope"/>
              </a:rPr>
              <a:t>Công dụng: </a:t>
            </a:r>
            <a:r>
              <a:rPr lang="en" sz="1500">
                <a:latin typeface="Manrope"/>
                <a:ea typeface="Manrope"/>
                <a:cs typeface="Manrope"/>
                <a:sym typeface="Manrope"/>
              </a:rPr>
              <a:t>Tìm kiếm 1 giá trị trong mảng.</a:t>
            </a:r>
            <a:endParaRPr sz="1500">
              <a:latin typeface="Manrope"/>
              <a:ea typeface="Manrope"/>
              <a:cs typeface="Manrope"/>
              <a:sym typeface="Manrope"/>
            </a:endParaRPr>
          </a:p>
        </p:txBody>
      </p:sp>
      <p:sp>
        <p:nvSpPr>
          <p:cNvPr id="4211" name="Google Shape;4211;p38"/>
          <p:cNvSpPr txBox="1"/>
          <p:nvPr>
            <p:ph type="title"/>
          </p:nvPr>
        </p:nvSpPr>
        <p:spPr>
          <a:xfrm>
            <a:off x="5065975" y="596375"/>
            <a:ext cx="3325500" cy="66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latin typeface="Pacifico"/>
                <a:ea typeface="Pacifico"/>
                <a:cs typeface="Pacifico"/>
                <a:sym typeface="Pacifico"/>
              </a:rPr>
              <a:t>Binary Search</a:t>
            </a:r>
            <a:endParaRPr sz="3400">
              <a:latin typeface="Pacifico"/>
              <a:ea typeface="Pacifico"/>
              <a:cs typeface="Pacifico"/>
              <a:sym typeface="Pacifico"/>
            </a:endParaRPr>
          </a:p>
        </p:txBody>
      </p:sp>
      <p:sp>
        <p:nvSpPr>
          <p:cNvPr id="4212" name="Google Shape;4212;p38"/>
          <p:cNvSpPr txBox="1"/>
          <p:nvPr>
            <p:ph idx="4294967295" type="body"/>
          </p:nvPr>
        </p:nvSpPr>
        <p:spPr>
          <a:xfrm>
            <a:off x="5305925" y="1363975"/>
            <a:ext cx="2966400" cy="843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500">
                <a:latin typeface="Manrope"/>
                <a:ea typeface="Manrope"/>
                <a:cs typeface="Manrope"/>
                <a:sym typeface="Manrope"/>
              </a:rPr>
              <a:t>Công dụng: </a:t>
            </a:r>
            <a:r>
              <a:rPr lang="en" sz="1500">
                <a:latin typeface="Manrope"/>
                <a:ea typeface="Manrope"/>
                <a:cs typeface="Manrope"/>
                <a:sym typeface="Manrope"/>
              </a:rPr>
              <a:t>Tìm kiếm 1 giá trị trong mảng.</a:t>
            </a:r>
            <a:endParaRPr sz="1500">
              <a:latin typeface="Manrope"/>
              <a:ea typeface="Manrope"/>
              <a:cs typeface="Manrope"/>
              <a:sym typeface="Manrope"/>
            </a:endParaRPr>
          </a:p>
          <a:p>
            <a:pPr indent="0" lvl="0" marL="0" rtl="0" algn="just">
              <a:spcBef>
                <a:spcPts val="1000"/>
              </a:spcBef>
              <a:spcAft>
                <a:spcPts val="1000"/>
              </a:spcAft>
              <a:buNone/>
            </a:pPr>
            <a:r>
              <a:t/>
            </a:r>
            <a:endParaRPr sz="1500">
              <a:latin typeface="Manrope"/>
              <a:ea typeface="Manrope"/>
              <a:cs typeface="Manrope"/>
              <a:sym typeface="Manrope"/>
            </a:endParaRPr>
          </a:p>
        </p:txBody>
      </p:sp>
      <p:pic>
        <p:nvPicPr>
          <p:cNvPr id="4213" name="Google Shape;4213;p38"/>
          <p:cNvPicPr preferRelativeResize="0"/>
          <p:nvPr/>
        </p:nvPicPr>
        <p:blipFill>
          <a:blip r:embed="rId3">
            <a:alphaModFix/>
          </a:blip>
          <a:stretch>
            <a:fillRect/>
          </a:stretch>
        </p:blipFill>
        <p:spPr>
          <a:xfrm>
            <a:off x="796200" y="2117625"/>
            <a:ext cx="3621899" cy="1247056"/>
          </a:xfrm>
          <a:prstGeom prst="rect">
            <a:avLst/>
          </a:prstGeom>
          <a:noFill/>
          <a:ln>
            <a:noFill/>
          </a:ln>
        </p:spPr>
      </p:pic>
      <p:pic>
        <p:nvPicPr>
          <p:cNvPr id="4214" name="Google Shape;4214;p38" title="Screenshot 2025-10-22 151628.png"/>
          <p:cNvPicPr preferRelativeResize="0"/>
          <p:nvPr/>
        </p:nvPicPr>
        <p:blipFill rotWithShape="1">
          <a:blip r:embed="rId4">
            <a:alphaModFix/>
          </a:blip>
          <a:srcRect b="0" l="0" r="0" t="0"/>
          <a:stretch/>
        </p:blipFill>
        <p:spPr>
          <a:xfrm>
            <a:off x="5102600" y="2027275"/>
            <a:ext cx="3698100" cy="177021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8" name="Shape 4218"/>
        <p:cNvGrpSpPr/>
        <p:nvPr/>
      </p:nvGrpSpPr>
      <p:grpSpPr>
        <a:xfrm>
          <a:off x="0" y="0"/>
          <a:ext cx="0" cy="0"/>
          <a:chOff x="0" y="0"/>
          <a:chExt cx="0" cy="0"/>
        </a:xfrm>
      </p:grpSpPr>
      <p:sp>
        <p:nvSpPr>
          <p:cNvPr id="4219" name="Google Shape;4219;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20" name="Google Shape;4220;p39"/>
          <p:cNvSpPr txBox="1"/>
          <p:nvPr>
            <p:ph type="title"/>
          </p:nvPr>
        </p:nvSpPr>
        <p:spPr>
          <a:xfrm>
            <a:off x="643800" y="596375"/>
            <a:ext cx="3698100" cy="66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latin typeface="Pacifico"/>
                <a:ea typeface="Pacifico"/>
                <a:cs typeface="Pacifico"/>
                <a:sym typeface="Pacifico"/>
              </a:rPr>
              <a:t>Insertion</a:t>
            </a:r>
            <a:endParaRPr sz="3400">
              <a:latin typeface="Pacifico"/>
              <a:ea typeface="Pacifico"/>
              <a:cs typeface="Pacifico"/>
              <a:sym typeface="Pacifico"/>
            </a:endParaRPr>
          </a:p>
        </p:txBody>
      </p:sp>
      <p:sp>
        <p:nvSpPr>
          <p:cNvPr id="4221" name="Google Shape;4221;p39"/>
          <p:cNvSpPr txBox="1"/>
          <p:nvPr>
            <p:ph idx="4294967295" type="body"/>
          </p:nvPr>
        </p:nvSpPr>
        <p:spPr>
          <a:xfrm>
            <a:off x="720000" y="1363975"/>
            <a:ext cx="3461100" cy="663300"/>
          </a:xfrm>
          <a:prstGeom prst="rect">
            <a:avLst/>
          </a:prstGeom>
        </p:spPr>
        <p:txBody>
          <a:bodyPr anchorCtr="0" anchor="t" bIns="91425" lIns="91425" spcFirstLastPara="1" rIns="91425" wrap="square" tIns="91425">
            <a:noAutofit/>
          </a:bodyPr>
          <a:lstStyle/>
          <a:p>
            <a:pPr indent="0" lvl="0" marL="0" rtl="0" algn="just">
              <a:spcBef>
                <a:spcPts val="0"/>
              </a:spcBef>
              <a:spcAft>
                <a:spcPts val="1000"/>
              </a:spcAft>
              <a:buNone/>
            </a:pPr>
            <a:r>
              <a:rPr b="1" lang="en" sz="1500">
                <a:latin typeface="Manrope"/>
                <a:ea typeface="Manrope"/>
                <a:cs typeface="Manrope"/>
                <a:sym typeface="Manrope"/>
              </a:rPr>
              <a:t>Công dụng: </a:t>
            </a:r>
            <a:r>
              <a:rPr lang="en" sz="1500">
                <a:latin typeface="Manrope"/>
                <a:ea typeface="Manrope"/>
                <a:cs typeface="Manrope"/>
                <a:sym typeface="Manrope"/>
              </a:rPr>
              <a:t>Chèn</a:t>
            </a:r>
            <a:r>
              <a:rPr lang="en" sz="1500">
                <a:latin typeface="Manrope"/>
                <a:ea typeface="Manrope"/>
                <a:cs typeface="Manrope"/>
                <a:sym typeface="Manrope"/>
              </a:rPr>
              <a:t> 1 giá trị </a:t>
            </a:r>
            <a:r>
              <a:rPr lang="en" sz="1500">
                <a:latin typeface="Manrope"/>
                <a:ea typeface="Manrope"/>
                <a:cs typeface="Manrope"/>
                <a:sym typeface="Manrope"/>
              </a:rPr>
              <a:t>vào</a:t>
            </a:r>
            <a:r>
              <a:rPr lang="en" sz="1500">
                <a:latin typeface="Manrope"/>
                <a:ea typeface="Manrope"/>
                <a:cs typeface="Manrope"/>
                <a:sym typeface="Manrope"/>
              </a:rPr>
              <a:t> trong mảng </a:t>
            </a:r>
            <a:r>
              <a:rPr lang="en" sz="1500">
                <a:latin typeface="Manrope"/>
                <a:ea typeface="Manrope"/>
                <a:cs typeface="Manrope"/>
                <a:sym typeface="Manrope"/>
              </a:rPr>
              <a:t>với chỉ số tương ứng.</a:t>
            </a:r>
            <a:endParaRPr sz="1500">
              <a:latin typeface="Manrope"/>
              <a:ea typeface="Manrope"/>
              <a:cs typeface="Manrope"/>
              <a:sym typeface="Manrope"/>
            </a:endParaRPr>
          </a:p>
        </p:txBody>
      </p:sp>
      <p:sp>
        <p:nvSpPr>
          <p:cNvPr id="4222" name="Google Shape;4222;p39"/>
          <p:cNvSpPr txBox="1"/>
          <p:nvPr>
            <p:ph type="title"/>
          </p:nvPr>
        </p:nvSpPr>
        <p:spPr>
          <a:xfrm>
            <a:off x="4879025" y="596375"/>
            <a:ext cx="3325500" cy="66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latin typeface="Pacifico"/>
                <a:ea typeface="Pacifico"/>
                <a:cs typeface="Pacifico"/>
                <a:sym typeface="Pacifico"/>
              </a:rPr>
              <a:t>Deletion</a:t>
            </a:r>
            <a:endParaRPr sz="3400">
              <a:latin typeface="Pacifico"/>
              <a:ea typeface="Pacifico"/>
              <a:cs typeface="Pacifico"/>
              <a:sym typeface="Pacifico"/>
            </a:endParaRPr>
          </a:p>
        </p:txBody>
      </p:sp>
      <p:sp>
        <p:nvSpPr>
          <p:cNvPr id="4223" name="Google Shape;4223;p39"/>
          <p:cNvSpPr txBox="1"/>
          <p:nvPr>
            <p:ph idx="4294967295" type="body"/>
          </p:nvPr>
        </p:nvSpPr>
        <p:spPr>
          <a:xfrm>
            <a:off x="4811225" y="1363975"/>
            <a:ext cx="3461100" cy="843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500">
                <a:latin typeface="Manrope"/>
                <a:ea typeface="Manrope"/>
                <a:cs typeface="Manrope"/>
                <a:sym typeface="Manrope"/>
              </a:rPr>
              <a:t>Công dụng: </a:t>
            </a:r>
            <a:r>
              <a:rPr lang="en" sz="1500">
                <a:latin typeface="Manrope"/>
                <a:ea typeface="Manrope"/>
                <a:cs typeface="Manrope"/>
                <a:sym typeface="Manrope"/>
              </a:rPr>
              <a:t>Xoá 1 giá trị vào trong mảng với chỉ số tương ứng.</a:t>
            </a:r>
            <a:endParaRPr sz="1500">
              <a:latin typeface="Manrope"/>
              <a:ea typeface="Manrope"/>
              <a:cs typeface="Manrope"/>
              <a:sym typeface="Manrope"/>
            </a:endParaRPr>
          </a:p>
          <a:p>
            <a:pPr indent="0" lvl="0" marL="0" rtl="0" algn="just">
              <a:spcBef>
                <a:spcPts val="1000"/>
              </a:spcBef>
              <a:spcAft>
                <a:spcPts val="0"/>
              </a:spcAft>
              <a:buNone/>
            </a:pPr>
            <a:r>
              <a:t/>
            </a:r>
            <a:endParaRPr sz="1500">
              <a:latin typeface="Manrope"/>
              <a:ea typeface="Manrope"/>
              <a:cs typeface="Manrope"/>
              <a:sym typeface="Manrope"/>
            </a:endParaRPr>
          </a:p>
          <a:p>
            <a:pPr indent="0" lvl="0" marL="0" rtl="0" algn="just">
              <a:spcBef>
                <a:spcPts val="1000"/>
              </a:spcBef>
              <a:spcAft>
                <a:spcPts val="1000"/>
              </a:spcAft>
              <a:buNone/>
            </a:pPr>
            <a:r>
              <a:t/>
            </a:r>
            <a:endParaRPr sz="1500">
              <a:latin typeface="Manrope"/>
              <a:ea typeface="Manrope"/>
              <a:cs typeface="Manrope"/>
              <a:sym typeface="Manrope"/>
            </a:endParaRPr>
          </a:p>
        </p:txBody>
      </p:sp>
      <p:pic>
        <p:nvPicPr>
          <p:cNvPr id="4224" name="Google Shape;4224;p39"/>
          <p:cNvPicPr preferRelativeResize="0"/>
          <p:nvPr/>
        </p:nvPicPr>
        <p:blipFill>
          <a:blip r:embed="rId3">
            <a:alphaModFix/>
          </a:blip>
          <a:stretch>
            <a:fillRect/>
          </a:stretch>
        </p:blipFill>
        <p:spPr>
          <a:xfrm>
            <a:off x="711975" y="2131575"/>
            <a:ext cx="3629924" cy="1417941"/>
          </a:xfrm>
          <a:prstGeom prst="rect">
            <a:avLst/>
          </a:prstGeom>
          <a:noFill/>
          <a:ln>
            <a:noFill/>
          </a:ln>
        </p:spPr>
      </p:pic>
      <p:pic>
        <p:nvPicPr>
          <p:cNvPr id="4225" name="Google Shape;4225;p39"/>
          <p:cNvPicPr preferRelativeResize="0"/>
          <p:nvPr/>
        </p:nvPicPr>
        <p:blipFill>
          <a:blip r:embed="rId4">
            <a:alphaModFix/>
          </a:blip>
          <a:stretch>
            <a:fillRect/>
          </a:stretch>
        </p:blipFill>
        <p:spPr>
          <a:xfrm>
            <a:off x="4967613" y="2131575"/>
            <a:ext cx="3148317" cy="1417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9" name="Shape 4229"/>
        <p:cNvGrpSpPr/>
        <p:nvPr/>
      </p:nvGrpSpPr>
      <p:grpSpPr>
        <a:xfrm>
          <a:off x="0" y="0"/>
          <a:ext cx="0" cy="0"/>
          <a:chOff x="0" y="0"/>
          <a:chExt cx="0" cy="0"/>
        </a:xfrm>
      </p:grpSpPr>
      <p:grpSp>
        <p:nvGrpSpPr>
          <p:cNvPr id="4230" name="Google Shape;4230;p40"/>
          <p:cNvGrpSpPr/>
          <p:nvPr/>
        </p:nvGrpSpPr>
        <p:grpSpPr>
          <a:xfrm>
            <a:off x="-96061" y="2921279"/>
            <a:ext cx="959633" cy="642679"/>
            <a:chOff x="3514214" y="3195454"/>
            <a:chExt cx="959633" cy="642679"/>
          </a:xfrm>
        </p:grpSpPr>
        <p:sp>
          <p:nvSpPr>
            <p:cNvPr id="4231" name="Google Shape;4231;p40"/>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0"/>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0"/>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0"/>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5" name="Google Shape;4235;p40"/>
          <p:cNvGrpSpPr/>
          <p:nvPr/>
        </p:nvGrpSpPr>
        <p:grpSpPr>
          <a:xfrm>
            <a:off x="-96061" y="685910"/>
            <a:ext cx="1289945" cy="856775"/>
            <a:chOff x="7726039" y="1895510"/>
            <a:chExt cx="1289945" cy="856775"/>
          </a:xfrm>
        </p:grpSpPr>
        <p:sp>
          <p:nvSpPr>
            <p:cNvPr id="4236" name="Google Shape;4236;p40"/>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0"/>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0"/>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0"/>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0"/>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0"/>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0"/>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0"/>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0"/>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0"/>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0"/>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0"/>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0"/>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0"/>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0"/>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0"/>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0"/>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0"/>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0"/>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0"/>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0"/>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0"/>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0"/>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0"/>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0"/>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0"/>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0"/>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0"/>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0"/>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0"/>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0"/>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0"/>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8" name="Google Shape;4268;p40"/>
          <p:cNvGrpSpPr/>
          <p:nvPr/>
        </p:nvGrpSpPr>
        <p:grpSpPr>
          <a:xfrm>
            <a:off x="956816" y="0"/>
            <a:ext cx="461630" cy="927121"/>
            <a:chOff x="6791228" y="1599925"/>
            <a:chExt cx="461630" cy="927121"/>
          </a:xfrm>
        </p:grpSpPr>
        <p:sp>
          <p:nvSpPr>
            <p:cNvPr id="4269" name="Google Shape;4269;p40"/>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0"/>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0"/>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40"/>
          <p:cNvGrpSpPr/>
          <p:nvPr/>
        </p:nvGrpSpPr>
        <p:grpSpPr>
          <a:xfrm>
            <a:off x="2618234" y="2037430"/>
            <a:ext cx="426015" cy="459033"/>
            <a:chOff x="2173334" y="3012855"/>
            <a:chExt cx="426015" cy="459033"/>
          </a:xfrm>
        </p:grpSpPr>
        <p:sp>
          <p:nvSpPr>
            <p:cNvPr id="4273" name="Google Shape;4273;p40"/>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0"/>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0"/>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6" name="Google Shape;4276;p40"/>
          <p:cNvGrpSpPr/>
          <p:nvPr/>
        </p:nvGrpSpPr>
        <p:grpSpPr>
          <a:xfrm rot="2201881">
            <a:off x="-250539" y="4290240"/>
            <a:ext cx="1577912" cy="828129"/>
            <a:chOff x="350375" y="2608781"/>
            <a:chExt cx="1577905" cy="828125"/>
          </a:xfrm>
        </p:grpSpPr>
        <p:sp>
          <p:nvSpPr>
            <p:cNvPr id="4277" name="Google Shape;4277;p40"/>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0"/>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0"/>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0"/>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0"/>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0"/>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0"/>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0"/>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0"/>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0"/>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0"/>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0"/>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9" name="Google Shape;4289;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90" name="Google Shape;4290;p40"/>
          <p:cNvSpPr txBox="1"/>
          <p:nvPr>
            <p:ph idx="4294967295" type="title"/>
          </p:nvPr>
        </p:nvSpPr>
        <p:spPr>
          <a:xfrm>
            <a:off x="2098688" y="758300"/>
            <a:ext cx="2140800" cy="17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600">
                <a:solidFill>
                  <a:schemeClr val="lt2"/>
                </a:solidFill>
              </a:rPr>
              <a:t>03</a:t>
            </a:r>
            <a:endParaRPr sz="11600">
              <a:solidFill>
                <a:schemeClr val="lt2"/>
              </a:solidFill>
            </a:endParaRPr>
          </a:p>
        </p:txBody>
      </p:sp>
      <p:sp>
        <p:nvSpPr>
          <p:cNvPr id="4291" name="Google Shape;4291;p40"/>
          <p:cNvSpPr txBox="1"/>
          <p:nvPr>
            <p:ph idx="4294967295" type="subTitle"/>
          </p:nvPr>
        </p:nvSpPr>
        <p:spPr>
          <a:xfrm rot="402">
            <a:off x="1884775" y="3109151"/>
            <a:ext cx="2568600" cy="141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anrope"/>
                <a:ea typeface="Manrope"/>
                <a:cs typeface="Manrope"/>
                <a:sym typeface="Manrope"/>
              </a:rPr>
              <a:t>Kiểm nghiệm một số thuật toán đã học ở chương 1 và chương 2</a:t>
            </a:r>
            <a:endParaRPr/>
          </a:p>
        </p:txBody>
      </p:sp>
      <p:sp>
        <p:nvSpPr>
          <p:cNvPr id="4292" name="Google Shape;4292;p40"/>
          <p:cNvSpPr txBox="1"/>
          <p:nvPr>
            <p:ph type="title"/>
          </p:nvPr>
        </p:nvSpPr>
        <p:spPr>
          <a:xfrm>
            <a:off x="997213" y="2410650"/>
            <a:ext cx="4469400" cy="92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sz="3100">
                <a:latin typeface="Pacifico"/>
                <a:ea typeface="Pacifico"/>
                <a:cs typeface="Pacifico"/>
                <a:sym typeface="Pacifico"/>
              </a:rPr>
              <a:t>BÀI TẬP TẠI LỚP</a:t>
            </a:r>
            <a:endParaRPr i="1" sz="3100">
              <a:latin typeface="Pacifico"/>
              <a:ea typeface="Pacifico"/>
              <a:cs typeface="Pacifico"/>
              <a:sym typeface="Pacifico"/>
            </a:endParaRPr>
          </a:p>
        </p:txBody>
      </p:sp>
      <p:pic>
        <p:nvPicPr>
          <p:cNvPr id="4293" name="Google Shape;4293;p40"/>
          <p:cNvPicPr preferRelativeResize="0"/>
          <p:nvPr>
            <p:ph idx="2" type="pic"/>
          </p:nvPr>
        </p:nvPicPr>
        <p:blipFill rotWithShape="1">
          <a:blip r:embed="rId3">
            <a:alphaModFix/>
          </a:blip>
          <a:srcRect b="5301" l="0" r="0" t="5301"/>
          <a:stretch/>
        </p:blipFill>
        <p:spPr>
          <a:xfrm>
            <a:off x="5466620" y="637800"/>
            <a:ext cx="2742600" cy="4020300"/>
          </a:xfrm>
          <a:prstGeom prst="roundRect">
            <a:avLst>
              <a:gd fmla="val 50000" name="adj"/>
            </a:avLst>
          </a:prstGeom>
          <a:noFill/>
          <a:ln cap="flat" cmpd="sng" w="76200">
            <a:solidFill>
              <a:schemeClr val="lt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7" name="Shape 4297"/>
        <p:cNvGrpSpPr/>
        <p:nvPr/>
      </p:nvGrpSpPr>
      <p:grpSpPr>
        <a:xfrm>
          <a:off x="0" y="0"/>
          <a:ext cx="0" cy="0"/>
          <a:chOff x="0" y="0"/>
          <a:chExt cx="0" cy="0"/>
        </a:xfrm>
      </p:grpSpPr>
      <p:sp>
        <p:nvSpPr>
          <p:cNvPr id="4298" name="Google Shape;4298;p41"/>
          <p:cNvSpPr txBox="1"/>
          <p:nvPr>
            <p:ph type="title"/>
          </p:nvPr>
        </p:nvSpPr>
        <p:spPr>
          <a:xfrm>
            <a:off x="720000" y="117275"/>
            <a:ext cx="7704000" cy="56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Linear search</a:t>
            </a:r>
            <a:endParaRPr/>
          </a:p>
        </p:txBody>
      </p:sp>
      <p:sp>
        <p:nvSpPr>
          <p:cNvPr id="4299" name="Google Shape;4299;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00" name="Google Shape;4300;p41"/>
          <p:cNvSpPr txBox="1"/>
          <p:nvPr>
            <p:ph idx="4294967295" type="body"/>
          </p:nvPr>
        </p:nvSpPr>
        <p:spPr>
          <a:xfrm>
            <a:off x="720000" y="604950"/>
            <a:ext cx="7606500" cy="4273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500">
                <a:latin typeface="Manrope"/>
                <a:ea typeface="Manrope"/>
                <a:cs typeface="Manrope"/>
                <a:sym typeface="Manrope"/>
              </a:rPr>
              <a:t>Yêu cầu</a:t>
            </a:r>
            <a:r>
              <a:rPr b="1" lang="en" sz="1500">
                <a:latin typeface="Manrope"/>
                <a:ea typeface="Manrope"/>
                <a:cs typeface="Manrope"/>
                <a:sym typeface="Manrope"/>
              </a:rPr>
              <a:t>: </a:t>
            </a:r>
            <a:r>
              <a:rPr lang="en" sz="1500">
                <a:latin typeface="Manrope"/>
                <a:ea typeface="Manrope"/>
                <a:cs typeface="Manrope"/>
                <a:sym typeface="Manrope"/>
              </a:rPr>
              <a:t>Viết chương trình C đếm số bước SO SÁNH trong thuật toán </a:t>
            </a:r>
            <a:r>
              <a:rPr b="1" lang="en" sz="1500">
                <a:latin typeface="Manrope"/>
                <a:ea typeface="Manrope"/>
                <a:cs typeface="Manrope"/>
                <a:sym typeface="Manrope"/>
              </a:rPr>
              <a:t>Linear Search</a:t>
            </a:r>
            <a:r>
              <a:rPr lang="en" sz="1500">
                <a:latin typeface="Manrope"/>
                <a:ea typeface="Manrope"/>
                <a:cs typeface="Manrope"/>
                <a:sym typeface="Manrope"/>
              </a:rPr>
              <a:t> được cho ở mục 2 (đã học ở CTDL00 + CTDL01: Giới thiệu chung)</a:t>
            </a:r>
            <a:endParaRPr sz="1500">
              <a:latin typeface="Manrope"/>
              <a:ea typeface="Manrope"/>
              <a:cs typeface="Manrope"/>
              <a:sym typeface="Manrope"/>
            </a:endParaRPr>
          </a:p>
          <a:p>
            <a:pPr indent="0" lvl="0" marL="0" rtl="0" algn="just">
              <a:spcBef>
                <a:spcPts val="1000"/>
              </a:spcBef>
              <a:spcAft>
                <a:spcPts val="0"/>
              </a:spcAft>
              <a:buNone/>
            </a:pPr>
            <a:r>
              <a:rPr lang="en" sz="1500">
                <a:latin typeface="Manrope"/>
                <a:ea typeface="Manrope"/>
                <a:cs typeface="Manrope"/>
                <a:sym typeface="Manrope"/>
              </a:rPr>
              <a:t>Lập </a:t>
            </a:r>
            <a:r>
              <a:rPr b="1" lang="en" sz="1500">
                <a:latin typeface="Manrope"/>
                <a:ea typeface="Manrope"/>
                <a:cs typeface="Manrope"/>
                <a:sym typeface="Manrope"/>
              </a:rPr>
              <a:t>bảng tần số</a:t>
            </a:r>
            <a:r>
              <a:rPr lang="en" sz="1500">
                <a:latin typeface="Manrope"/>
                <a:ea typeface="Manrope"/>
                <a:cs typeface="Manrope"/>
                <a:sym typeface="Manrope"/>
              </a:rPr>
              <a:t> và tính</a:t>
            </a:r>
            <a:r>
              <a:rPr b="1" lang="en" sz="1500">
                <a:latin typeface="Manrope"/>
                <a:ea typeface="Manrope"/>
                <a:cs typeface="Manrope"/>
                <a:sym typeface="Manrope"/>
              </a:rPr>
              <a:t> trung bình cộng </a:t>
            </a:r>
            <a:r>
              <a:rPr lang="en" sz="1500">
                <a:latin typeface="Manrope"/>
                <a:ea typeface="Manrope"/>
                <a:cs typeface="Manrope"/>
                <a:sym typeface="Manrope"/>
              </a:rPr>
              <a:t>số bước SO SÁNH của thuật toán khi thực hiện trên mảng có kích cỡ cố định </a:t>
            </a:r>
            <a:r>
              <a:rPr b="1" lang="en" sz="1500">
                <a:latin typeface="Manrope"/>
                <a:ea typeface="Manrope"/>
                <a:cs typeface="Manrope"/>
                <a:sym typeface="Manrope"/>
              </a:rPr>
              <a:t>n = 10</a:t>
            </a:r>
            <a:r>
              <a:rPr lang="en" sz="1500">
                <a:latin typeface="Manrope"/>
                <a:ea typeface="Manrope"/>
                <a:cs typeface="Manrope"/>
                <a:sym typeface="Manrope"/>
              </a:rPr>
              <a:t> được sinh ngẫu nhiên, với value là một trong những phần tử của mảng trên được sinh ngẫu nhiên chỉ số, thí nghiệm </a:t>
            </a:r>
            <a:r>
              <a:rPr b="1" lang="en" sz="1500">
                <a:latin typeface="Manrope"/>
                <a:ea typeface="Manrope"/>
                <a:cs typeface="Manrope"/>
                <a:sym typeface="Manrope"/>
              </a:rPr>
              <a:t>k lần</a:t>
            </a:r>
            <a:r>
              <a:rPr lang="en" sz="1500">
                <a:latin typeface="Manrope"/>
                <a:ea typeface="Manrope"/>
                <a:cs typeface="Manrope"/>
                <a:sym typeface="Manrope"/>
              </a:rPr>
              <a:t> với giá trị của mỗi phần tử nằm trong khoảng [-1000;1000]. Thực hiện yêu cầu với:</a:t>
            </a:r>
            <a:endParaRPr sz="1500">
              <a:latin typeface="Manrope"/>
              <a:ea typeface="Manrope"/>
              <a:cs typeface="Manrope"/>
              <a:sym typeface="Manrope"/>
            </a:endParaRPr>
          </a:p>
          <a:p>
            <a:pPr indent="-323850" lvl="0" marL="457200" rtl="0" algn="just">
              <a:spcBef>
                <a:spcPts val="1000"/>
              </a:spcBef>
              <a:spcAft>
                <a:spcPts val="0"/>
              </a:spcAft>
              <a:buSzPts val="1500"/>
              <a:buFont typeface="Manrope"/>
              <a:buChar char="-"/>
            </a:pPr>
            <a:r>
              <a:rPr lang="en" sz="1500">
                <a:latin typeface="Manrope"/>
                <a:ea typeface="Manrope"/>
                <a:cs typeface="Manrope"/>
                <a:sym typeface="Manrope"/>
              </a:rPr>
              <a:t>k = 100</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k= 1000</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k = 10000</a:t>
            </a:r>
            <a:endParaRPr sz="1500">
              <a:latin typeface="Manrope"/>
              <a:ea typeface="Manrope"/>
              <a:cs typeface="Manrope"/>
              <a:sym typeface="Manrope"/>
            </a:endParaRPr>
          </a:p>
          <a:p>
            <a:pPr indent="0" lvl="0" marL="0" rtl="0" algn="just">
              <a:spcBef>
                <a:spcPts val="1000"/>
              </a:spcBef>
              <a:spcAft>
                <a:spcPts val="0"/>
              </a:spcAft>
              <a:buNone/>
            </a:pPr>
            <a:r>
              <a:t/>
            </a:r>
            <a:endParaRPr sz="1500">
              <a:latin typeface="Manrope"/>
              <a:ea typeface="Manrope"/>
              <a:cs typeface="Manrope"/>
              <a:sym typeface="Manrope"/>
            </a:endParaRPr>
          </a:p>
          <a:p>
            <a:pPr indent="0" lvl="0" marL="0" rtl="0" algn="just">
              <a:spcBef>
                <a:spcPts val="0"/>
              </a:spcBef>
              <a:spcAft>
                <a:spcPts val="0"/>
              </a:spcAft>
              <a:buNone/>
            </a:pPr>
            <a:r>
              <a:rPr lang="en" sz="1500">
                <a:latin typeface="Manrope"/>
                <a:ea typeface="Manrope"/>
                <a:cs typeface="Manrope"/>
                <a:sym typeface="Manrope"/>
              </a:rPr>
              <a:t>Chỉnh sửa hàm linear search trên với khai báo:</a:t>
            </a:r>
            <a:endParaRPr sz="1500">
              <a:latin typeface="Manrope"/>
              <a:ea typeface="Manrope"/>
              <a:cs typeface="Manrope"/>
              <a:sym typeface="Manrope"/>
            </a:endParaRPr>
          </a:p>
          <a:p>
            <a:pPr indent="0" lvl="0" marL="0" rtl="0" algn="ctr">
              <a:spcBef>
                <a:spcPts val="1000"/>
              </a:spcBef>
              <a:spcAft>
                <a:spcPts val="0"/>
              </a:spcAft>
              <a:buNone/>
            </a:pPr>
            <a:r>
              <a:rPr lang="en" sz="1800">
                <a:highlight>
                  <a:schemeClr val="accent1"/>
                </a:highlight>
                <a:latin typeface="Anonymous Pro"/>
                <a:ea typeface="Anonymous Pro"/>
                <a:cs typeface="Anonymous Pro"/>
                <a:sym typeface="Anonymous Pro"/>
              </a:rPr>
              <a:t>void </a:t>
            </a:r>
            <a:r>
              <a:rPr b="1" lang="en" sz="1800">
                <a:highlight>
                  <a:schemeClr val="accent1"/>
                </a:highlight>
                <a:latin typeface="Anonymous Pro"/>
                <a:ea typeface="Anonymous Pro"/>
                <a:cs typeface="Anonymous Pro"/>
                <a:sym typeface="Anonymous Pro"/>
              </a:rPr>
              <a:t>linearSearch</a:t>
            </a:r>
            <a:r>
              <a:rPr lang="en" sz="1800">
                <a:highlight>
                  <a:schemeClr val="accent1"/>
                </a:highlight>
                <a:latin typeface="Anonymous Pro"/>
                <a:ea typeface="Anonymous Pro"/>
                <a:cs typeface="Anonymous Pro"/>
                <a:sym typeface="Anonymous Pro"/>
              </a:rPr>
              <a:t> (int arr[], int n, int value, </a:t>
            </a:r>
            <a:r>
              <a:rPr b="1" lang="en" sz="1800">
                <a:highlight>
                  <a:schemeClr val="accent1"/>
                </a:highlight>
                <a:latin typeface="Anonymous Pro"/>
                <a:ea typeface="Anonymous Pro"/>
                <a:cs typeface="Anonymous Pro"/>
                <a:sym typeface="Anonymous Pro"/>
              </a:rPr>
              <a:t>int *comps</a:t>
            </a:r>
            <a:r>
              <a:rPr lang="en" sz="1800">
                <a:highlight>
                  <a:schemeClr val="accent1"/>
                </a:highlight>
                <a:latin typeface="Anonymous Pro"/>
                <a:ea typeface="Anonymous Pro"/>
                <a:cs typeface="Anonymous Pro"/>
                <a:sym typeface="Anonymous Pro"/>
              </a:rPr>
              <a:t>)</a:t>
            </a:r>
            <a:endParaRPr sz="1800">
              <a:highlight>
                <a:schemeClr val="accent1"/>
              </a:highlight>
              <a:latin typeface="Anonymous Pro"/>
              <a:ea typeface="Anonymous Pro"/>
              <a:cs typeface="Anonymous Pro"/>
              <a:sym typeface="Anonymous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4" name="Shape 4304"/>
        <p:cNvGrpSpPr/>
        <p:nvPr/>
      </p:nvGrpSpPr>
      <p:grpSpPr>
        <a:xfrm>
          <a:off x="0" y="0"/>
          <a:ext cx="0" cy="0"/>
          <a:chOff x="0" y="0"/>
          <a:chExt cx="0" cy="0"/>
        </a:xfrm>
      </p:grpSpPr>
      <p:sp>
        <p:nvSpPr>
          <p:cNvPr id="4305" name="Google Shape;4305;p42"/>
          <p:cNvSpPr txBox="1"/>
          <p:nvPr>
            <p:ph type="title"/>
          </p:nvPr>
        </p:nvSpPr>
        <p:spPr>
          <a:xfrm>
            <a:off x="720000" y="117275"/>
            <a:ext cx="7704000" cy="56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Binary</a:t>
            </a:r>
            <a:r>
              <a:rPr lang="en"/>
              <a:t> search</a:t>
            </a:r>
            <a:endParaRPr/>
          </a:p>
        </p:txBody>
      </p:sp>
      <p:sp>
        <p:nvSpPr>
          <p:cNvPr id="4306" name="Google Shape;4306;p42"/>
          <p:cNvSpPr txBox="1"/>
          <p:nvPr>
            <p:ph idx="12" type="sldNum"/>
          </p:nvPr>
        </p:nvSpPr>
        <p:spPr>
          <a:xfrm>
            <a:off x="8658059" y="-36249"/>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07" name="Google Shape;4307;p42"/>
          <p:cNvSpPr txBox="1"/>
          <p:nvPr>
            <p:ph idx="4294967295" type="body"/>
          </p:nvPr>
        </p:nvSpPr>
        <p:spPr>
          <a:xfrm>
            <a:off x="585250" y="757350"/>
            <a:ext cx="8171100" cy="4115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500">
                <a:latin typeface="Manrope"/>
                <a:ea typeface="Manrope"/>
                <a:cs typeface="Manrope"/>
                <a:sym typeface="Manrope"/>
              </a:rPr>
              <a:t>Yêu cầu: </a:t>
            </a:r>
            <a:r>
              <a:rPr lang="en" sz="1500">
                <a:latin typeface="Manrope"/>
                <a:ea typeface="Manrope"/>
                <a:cs typeface="Manrope"/>
                <a:sym typeface="Manrope"/>
              </a:rPr>
              <a:t>Viết chương trình C đếm số bước thực hiện vòng lặp </a:t>
            </a:r>
            <a:r>
              <a:rPr b="1" lang="en" sz="1500">
                <a:latin typeface="Manrope"/>
                <a:ea typeface="Manrope"/>
                <a:cs typeface="Manrope"/>
                <a:sym typeface="Manrope"/>
              </a:rPr>
              <a:t>LOOPS</a:t>
            </a:r>
            <a:r>
              <a:rPr lang="en" sz="1500">
                <a:latin typeface="Manrope"/>
                <a:ea typeface="Manrope"/>
                <a:cs typeface="Manrope"/>
                <a:sym typeface="Manrope"/>
              </a:rPr>
              <a:t> trong thuật toán </a:t>
            </a:r>
            <a:r>
              <a:rPr b="1" lang="en" sz="1500">
                <a:latin typeface="Manrope"/>
                <a:ea typeface="Manrope"/>
                <a:cs typeface="Manrope"/>
                <a:sym typeface="Manrope"/>
              </a:rPr>
              <a:t>Binary</a:t>
            </a:r>
            <a:r>
              <a:rPr b="1" lang="en" sz="1500">
                <a:latin typeface="Manrope"/>
                <a:ea typeface="Manrope"/>
                <a:cs typeface="Manrope"/>
                <a:sym typeface="Manrope"/>
              </a:rPr>
              <a:t> Search</a:t>
            </a:r>
            <a:r>
              <a:rPr lang="en" sz="1500">
                <a:latin typeface="Manrope"/>
                <a:ea typeface="Manrope"/>
                <a:cs typeface="Manrope"/>
                <a:sym typeface="Manrope"/>
              </a:rPr>
              <a:t> được cho ở </a:t>
            </a:r>
            <a:r>
              <a:rPr lang="en" sz="1500">
                <a:latin typeface="Manrope"/>
                <a:ea typeface="Manrope"/>
                <a:cs typeface="Manrope"/>
                <a:sym typeface="Manrope"/>
              </a:rPr>
              <a:t>mục 2. </a:t>
            </a:r>
            <a:endParaRPr sz="1500">
              <a:latin typeface="Manrope"/>
              <a:ea typeface="Manrope"/>
              <a:cs typeface="Manrope"/>
              <a:sym typeface="Manrope"/>
            </a:endParaRPr>
          </a:p>
          <a:p>
            <a:pPr indent="0" lvl="0" marL="0" rtl="0" algn="just">
              <a:spcBef>
                <a:spcPts val="1000"/>
              </a:spcBef>
              <a:spcAft>
                <a:spcPts val="0"/>
              </a:spcAft>
              <a:buNone/>
            </a:pPr>
            <a:r>
              <a:rPr lang="en" sz="1500">
                <a:latin typeface="Manrope"/>
                <a:ea typeface="Manrope"/>
                <a:cs typeface="Manrope"/>
                <a:sym typeface="Manrope"/>
              </a:rPr>
              <a:t>Lập </a:t>
            </a:r>
            <a:r>
              <a:rPr b="1" lang="en" sz="1500">
                <a:latin typeface="Manrope"/>
                <a:ea typeface="Manrope"/>
                <a:cs typeface="Manrope"/>
                <a:sym typeface="Manrope"/>
              </a:rPr>
              <a:t>bảng tần số</a:t>
            </a:r>
            <a:r>
              <a:rPr lang="en" sz="1500">
                <a:latin typeface="Manrope"/>
                <a:ea typeface="Manrope"/>
                <a:cs typeface="Manrope"/>
                <a:sym typeface="Manrope"/>
              </a:rPr>
              <a:t> và tính</a:t>
            </a:r>
            <a:r>
              <a:rPr b="1" lang="en" sz="1500">
                <a:latin typeface="Manrope"/>
                <a:ea typeface="Manrope"/>
                <a:cs typeface="Manrope"/>
                <a:sym typeface="Manrope"/>
              </a:rPr>
              <a:t> trung bình cộng </a:t>
            </a:r>
            <a:r>
              <a:rPr lang="en" sz="1500">
                <a:latin typeface="Manrope"/>
                <a:ea typeface="Manrope"/>
                <a:cs typeface="Manrope"/>
                <a:sym typeface="Manrope"/>
              </a:rPr>
              <a:t>số bước </a:t>
            </a:r>
            <a:r>
              <a:rPr b="1" lang="en"/>
              <a:t>LOOPS</a:t>
            </a:r>
            <a:r>
              <a:rPr lang="en" sz="1500">
                <a:latin typeface="Manrope"/>
                <a:ea typeface="Manrope"/>
                <a:cs typeface="Manrope"/>
                <a:sym typeface="Manrope"/>
              </a:rPr>
              <a:t> của thuật toán khi thực hiện trên mảng có kích cỡ cố định n = 10 được sinh ngẫu nhiên</a:t>
            </a:r>
            <a:r>
              <a:rPr lang="en" sz="1500">
                <a:latin typeface="Manrope"/>
                <a:ea typeface="Manrope"/>
                <a:cs typeface="Manrope"/>
                <a:sym typeface="Manrope"/>
              </a:rPr>
              <a:t>, với value là một trong những phần tử của mảng trên được sinh ngẫu nhiên chỉ số</a:t>
            </a:r>
            <a:r>
              <a:rPr lang="en" sz="1500">
                <a:latin typeface="Manrope"/>
                <a:ea typeface="Manrope"/>
                <a:cs typeface="Manrope"/>
                <a:sym typeface="Manrope"/>
              </a:rPr>
              <a:t> </a:t>
            </a:r>
            <a:r>
              <a:rPr b="1" lang="en" sz="1500">
                <a:latin typeface="Manrope"/>
                <a:ea typeface="Manrope"/>
                <a:cs typeface="Manrope"/>
                <a:sym typeface="Manrope"/>
              </a:rPr>
              <a:t>k lần</a:t>
            </a:r>
            <a:r>
              <a:rPr lang="en" sz="1500">
                <a:latin typeface="Manrope"/>
                <a:ea typeface="Manrope"/>
                <a:cs typeface="Manrope"/>
                <a:sym typeface="Manrope"/>
              </a:rPr>
              <a:t> với giá trị của mỗi phần tử nằm trong khoảng [-1000;1000]. Thực hiện yêu cầu với:</a:t>
            </a:r>
            <a:endParaRPr sz="1500">
              <a:latin typeface="Manrope"/>
              <a:ea typeface="Manrope"/>
              <a:cs typeface="Manrope"/>
              <a:sym typeface="Manrope"/>
            </a:endParaRPr>
          </a:p>
          <a:p>
            <a:pPr indent="-323850" lvl="0" marL="457200" rtl="0" algn="just">
              <a:spcBef>
                <a:spcPts val="1000"/>
              </a:spcBef>
              <a:spcAft>
                <a:spcPts val="0"/>
              </a:spcAft>
              <a:buSzPts val="1500"/>
              <a:buFont typeface="Manrope"/>
              <a:buChar char="-"/>
            </a:pPr>
            <a:r>
              <a:rPr lang="en" sz="1500">
                <a:latin typeface="Manrope"/>
                <a:ea typeface="Manrope"/>
                <a:cs typeface="Manrope"/>
                <a:sym typeface="Manrope"/>
              </a:rPr>
              <a:t>k = 100</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k= 1000</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k = </a:t>
            </a:r>
            <a:r>
              <a:rPr lang="en" sz="1500">
                <a:latin typeface="Manrope"/>
                <a:ea typeface="Manrope"/>
                <a:cs typeface="Manrope"/>
                <a:sym typeface="Manrope"/>
              </a:rPr>
              <a:t>10000</a:t>
            </a:r>
            <a:endParaRPr sz="1500">
              <a:latin typeface="Manrope"/>
              <a:ea typeface="Manrope"/>
              <a:cs typeface="Manrope"/>
              <a:sym typeface="Manrope"/>
            </a:endParaRPr>
          </a:p>
          <a:p>
            <a:pPr indent="0" lvl="0" marL="0" rtl="0" algn="just">
              <a:spcBef>
                <a:spcPts val="1000"/>
              </a:spcBef>
              <a:spcAft>
                <a:spcPts val="0"/>
              </a:spcAft>
              <a:buNone/>
            </a:pPr>
            <a:r>
              <a:rPr lang="en" sz="1500">
                <a:latin typeface="Manrope"/>
                <a:ea typeface="Manrope"/>
                <a:cs typeface="Manrope"/>
                <a:sym typeface="Manrope"/>
              </a:rPr>
              <a:t>Chỉnh sửa hàm </a:t>
            </a:r>
            <a:r>
              <a:rPr b="1" lang="en" sz="1500">
                <a:latin typeface="Manrope"/>
                <a:ea typeface="Manrope"/>
                <a:cs typeface="Manrope"/>
                <a:sym typeface="Manrope"/>
              </a:rPr>
              <a:t>binarySearch</a:t>
            </a:r>
            <a:r>
              <a:rPr lang="en" sz="1500">
                <a:latin typeface="Manrope"/>
                <a:ea typeface="Manrope"/>
                <a:cs typeface="Manrope"/>
                <a:sym typeface="Manrope"/>
              </a:rPr>
              <a:t> trên với khai báo:</a:t>
            </a:r>
            <a:endParaRPr sz="1800">
              <a:highlight>
                <a:schemeClr val="accent1"/>
              </a:highlight>
              <a:latin typeface="Anonymous Pro"/>
              <a:ea typeface="Anonymous Pro"/>
              <a:cs typeface="Anonymous Pro"/>
              <a:sym typeface="Anonymous Pro"/>
            </a:endParaRPr>
          </a:p>
          <a:p>
            <a:pPr indent="0" lvl="0" marL="0" rtl="0" algn="l">
              <a:spcBef>
                <a:spcPts val="1000"/>
              </a:spcBef>
              <a:spcAft>
                <a:spcPts val="0"/>
              </a:spcAft>
              <a:buNone/>
            </a:pPr>
            <a:r>
              <a:rPr lang="en" sz="1900">
                <a:highlight>
                  <a:schemeClr val="accent1"/>
                </a:highlight>
                <a:latin typeface="Anonymous Pro"/>
                <a:ea typeface="Anonymous Pro"/>
                <a:cs typeface="Anonymous Pro"/>
                <a:sym typeface="Anonymous Pro"/>
              </a:rPr>
              <a:t>void </a:t>
            </a:r>
            <a:r>
              <a:rPr b="1" lang="en" sz="1900">
                <a:highlight>
                  <a:schemeClr val="accent1"/>
                </a:highlight>
                <a:latin typeface="Anonymous Pro"/>
                <a:ea typeface="Anonymous Pro"/>
                <a:cs typeface="Anonymous Pro"/>
                <a:sym typeface="Anonymous Pro"/>
              </a:rPr>
              <a:t>binarySearch</a:t>
            </a:r>
            <a:r>
              <a:rPr lang="en" sz="1900">
                <a:highlight>
                  <a:schemeClr val="accent1"/>
                </a:highlight>
                <a:latin typeface="Anonymous Pro"/>
                <a:ea typeface="Anonymous Pro"/>
                <a:cs typeface="Anonymous Pro"/>
                <a:sym typeface="Anonymous Pro"/>
              </a:rPr>
              <a:t> (int arr[], int n, int value, </a:t>
            </a:r>
            <a:r>
              <a:rPr b="1" lang="en" sz="1900">
                <a:highlight>
                  <a:schemeClr val="accent1"/>
                </a:highlight>
                <a:latin typeface="Anonymous Pro"/>
                <a:ea typeface="Anonymous Pro"/>
                <a:cs typeface="Anonymous Pro"/>
                <a:sym typeface="Anonymous Pro"/>
              </a:rPr>
              <a:t>int *loops</a:t>
            </a:r>
            <a:r>
              <a:rPr lang="en" sz="1900">
                <a:highlight>
                  <a:schemeClr val="accent1"/>
                </a:highlight>
                <a:latin typeface="Anonymous Pro"/>
                <a:ea typeface="Anonymous Pro"/>
                <a:cs typeface="Anonymous Pro"/>
                <a:sym typeface="Anonymous Pro"/>
              </a:rPr>
              <a:t>)</a:t>
            </a:r>
            <a:endParaRPr sz="1900">
              <a:highlight>
                <a:schemeClr val="accent1"/>
              </a:highlight>
              <a:latin typeface="Anonymous Pro"/>
              <a:ea typeface="Anonymous Pro"/>
              <a:cs typeface="Anonymous Pro"/>
              <a:sym typeface="Anonymous Pro"/>
            </a:endParaRPr>
          </a:p>
          <a:p>
            <a:pPr indent="0" lvl="0" marL="0" rtl="0" algn="just">
              <a:spcBef>
                <a:spcPts val="0"/>
              </a:spcBef>
              <a:spcAft>
                <a:spcPts val="0"/>
              </a:spcAft>
              <a:buNone/>
            </a:pPr>
            <a:r>
              <a:t/>
            </a:r>
            <a:endParaRPr sz="1500">
              <a:latin typeface="Manrope"/>
              <a:ea typeface="Manrope"/>
              <a:cs typeface="Manrope"/>
              <a:sym typeface="Manrope"/>
            </a:endParaRPr>
          </a:p>
          <a:p>
            <a:pPr indent="0" lvl="0" marL="0" rtl="0" algn="just">
              <a:spcBef>
                <a:spcPts val="0"/>
              </a:spcBef>
              <a:spcAft>
                <a:spcPts val="0"/>
              </a:spcAft>
              <a:buNone/>
            </a:pPr>
            <a:r>
              <a:t/>
            </a:r>
            <a:endParaRPr sz="1500">
              <a:latin typeface="Manrope"/>
              <a:ea typeface="Manrope"/>
              <a:cs typeface="Manrope"/>
              <a:sym typeface="Manrop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1" name="Shape 4311"/>
        <p:cNvGrpSpPr/>
        <p:nvPr/>
      </p:nvGrpSpPr>
      <p:grpSpPr>
        <a:xfrm>
          <a:off x="0" y="0"/>
          <a:ext cx="0" cy="0"/>
          <a:chOff x="0" y="0"/>
          <a:chExt cx="0" cy="0"/>
        </a:xfrm>
      </p:grpSpPr>
      <p:sp>
        <p:nvSpPr>
          <p:cNvPr id="4312" name="Google Shape;4312;p43"/>
          <p:cNvSpPr txBox="1"/>
          <p:nvPr>
            <p:ph type="title"/>
          </p:nvPr>
        </p:nvSpPr>
        <p:spPr>
          <a:xfrm>
            <a:off x="720000" y="117275"/>
            <a:ext cx="7704000" cy="56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Insert</a:t>
            </a:r>
            <a:r>
              <a:rPr lang="en"/>
              <a:t>ion</a:t>
            </a:r>
            <a:endParaRPr/>
          </a:p>
        </p:txBody>
      </p:sp>
      <p:sp>
        <p:nvSpPr>
          <p:cNvPr id="4313" name="Google Shape;4313;p43"/>
          <p:cNvSpPr txBox="1"/>
          <p:nvPr>
            <p:ph idx="12" type="sldNum"/>
          </p:nvPr>
        </p:nvSpPr>
        <p:spPr>
          <a:xfrm>
            <a:off x="8658059" y="-36249"/>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14" name="Google Shape;4314;p43"/>
          <p:cNvSpPr txBox="1"/>
          <p:nvPr>
            <p:ph idx="4294967295" type="body"/>
          </p:nvPr>
        </p:nvSpPr>
        <p:spPr>
          <a:xfrm>
            <a:off x="585250" y="757350"/>
            <a:ext cx="8171100" cy="4115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500">
                <a:latin typeface="Manrope"/>
                <a:ea typeface="Manrope"/>
                <a:cs typeface="Manrope"/>
                <a:sym typeface="Manrope"/>
              </a:rPr>
              <a:t>Yêu cầu: </a:t>
            </a:r>
            <a:r>
              <a:rPr lang="en" sz="1500">
                <a:latin typeface="Manrope"/>
                <a:ea typeface="Manrope"/>
                <a:cs typeface="Manrope"/>
                <a:sym typeface="Manrope"/>
              </a:rPr>
              <a:t>Viết chương trình C đếm số bước </a:t>
            </a:r>
            <a:r>
              <a:rPr b="1" lang="en" sz="1500">
                <a:latin typeface="Manrope"/>
                <a:ea typeface="Manrope"/>
                <a:cs typeface="Manrope"/>
                <a:sym typeface="Manrope"/>
              </a:rPr>
              <a:t>GÁN</a:t>
            </a:r>
            <a:r>
              <a:rPr lang="en" sz="1500">
                <a:latin typeface="Manrope"/>
                <a:ea typeface="Manrope"/>
                <a:cs typeface="Manrope"/>
                <a:sym typeface="Manrope"/>
              </a:rPr>
              <a:t> trong thuật toán </a:t>
            </a:r>
            <a:r>
              <a:rPr b="1" lang="en" sz="1500">
                <a:latin typeface="Manrope"/>
                <a:ea typeface="Manrope"/>
                <a:cs typeface="Manrope"/>
                <a:sym typeface="Manrope"/>
              </a:rPr>
              <a:t>Insert</a:t>
            </a:r>
            <a:r>
              <a:rPr lang="en" sz="1500">
                <a:latin typeface="Manrope"/>
                <a:ea typeface="Manrope"/>
                <a:cs typeface="Manrope"/>
                <a:sym typeface="Manrope"/>
              </a:rPr>
              <a:t> được cho ở </a:t>
            </a:r>
            <a:r>
              <a:rPr lang="en" sz="1500">
                <a:latin typeface="Manrope"/>
                <a:ea typeface="Manrope"/>
                <a:cs typeface="Manrope"/>
                <a:sym typeface="Manrope"/>
              </a:rPr>
              <a:t>mục 2</a:t>
            </a:r>
            <a:endParaRPr sz="1500">
              <a:latin typeface="Manrope"/>
              <a:ea typeface="Manrope"/>
              <a:cs typeface="Manrope"/>
              <a:sym typeface="Manrope"/>
            </a:endParaRPr>
          </a:p>
          <a:p>
            <a:pPr indent="0" lvl="0" marL="0" rtl="0" algn="just">
              <a:spcBef>
                <a:spcPts val="1000"/>
              </a:spcBef>
              <a:spcAft>
                <a:spcPts val="0"/>
              </a:spcAft>
              <a:buNone/>
            </a:pPr>
            <a:r>
              <a:rPr lang="en" sz="1500">
                <a:latin typeface="Manrope"/>
                <a:ea typeface="Manrope"/>
                <a:cs typeface="Manrope"/>
                <a:sym typeface="Manrope"/>
              </a:rPr>
              <a:t>Lập </a:t>
            </a:r>
            <a:r>
              <a:rPr b="1" lang="en" sz="1500">
                <a:latin typeface="Manrope"/>
                <a:ea typeface="Manrope"/>
                <a:cs typeface="Manrope"/>
                <a:sym typeface="Manrope"/>
              </a:rPr>
              <a:t>bảng tần số</a:t>
            </a:r>
            <a:r>
              <a:rPr lang="en" sz="1500">
                <a:latin typeface="Manrope"/>
                <a:ea typeface="Manrope"/>
                <a:cs typeface="Manrope"/>
                <a:sym typeface="Manrope"/>
              </a:rPr>
              <a:t> và tính</a:t>
            </a:r>
            <a:r>
              <a:rPr b="1" lang="en" sz="1500">
                <a:latin typeface="Manrope"/>
                <a:ea typeface="Manrope"/>
                <a:cs typeface="Manrope"/>
                <a:sym typeface="Manrope"/>
              </a:rPr>
              <a:t> trung bình cộng </a:t>
            </a:r>
            <a:r>
              <a:rPr lang="en" sz="1500">
                <a:latin typeface="Manrope"/>
                <a:ea typeface="Manrope"/>
                <a:cs typeface="Manrope"/>
                <a:sym typeface="Manrope"/>
              </a:rPr>
              <a:t>số bước </a:t>
            </a:r>
            <a:r>
              <a:rPr b="1" lang="en" sz="1500">
                <a:latin typeface="Manrope"/>
                <a:ea typeface="Manrope"/>
                <a:cs typeface="Manrope"/>
                <a:sym typeface="Manrope"/>
              </a:rPr>
              <a:t>GÁN</a:t>
            </a:r>
            <a:r>
              <a:rPr lang="en" sz="1500">
                <a:latin typeface="Manrope"/>
                <a:ea typeface="Manrope"/>
                <a:cs typeface="Manrope"/>
                <a:sym typeface="Manrope"/>
              </a:rPr>
              <a:t> của thuật toán khi thực hiện trên mảng có kích cỡ cố định n = 10 được sinh ngẫu nhiên, giá trị của mỗi phần tử nằm trong khoảng [-1000;1000], value cần chèn là </a:t>
            </a:r>
            <a:r>
              <a:rPr b="1" lang="en" sz="1500">
                <a:latin typeface="Manrope"/>
                <a:ea typeface="Manrope"/>
                <a:cs typeface="Manrope"/>
                <a:sym typeface="Manrope"/>
              </a:rPr>
              <a:t>k</a:t>
            </a:r>
            <a:r>
              <a:rPr lang="en" sz="1500">
                <a:latin typeface="Manrope"/>
                <a:ea typeface="Manrope"/>
                <a:cs typeface="Manrope"/>
                <a:sym typeface="Manrope"/>
              </a:rPr>
              <a:t> và chỉ số cần chèn cũng được sinh ngẫu nhiên </a:t>
            </a:r>
            <a:r>
              <a:rPr lang="en" sz="1500">
                <a:latin typeface="Manrope"/>
                <a:ea typeface="Manrope"/>
                <a:cs typeface="Manrope"/>
                <a:sym typeface="Manrope"/>
              </a:rPr>
              <a:t>từ 0 đến n-1</a:t>
            </a:r>
            <a:r>
              <a:rPr lang="en" sz="1500">
                <a:latin typeface="Manrope"/>
                <a:ea typeface="Manrope"/>
                <a:cs typeface="Manrope"/>
                <a:sym typeface="Manrope"/>
              </a:rPr>
              <a:t>. Thực hiện yêu cầu với:</a:t>
            </a:r>
            <a:endParaRPr sz="1500">
              <a:latin typeface="Manrope"/>
              <a:ea typeface="Manrope"/>
              <a:cs typeface="Manrope"/>
              <a:sym typeface="Manrope"/>
            </a:endParaRPr>
          </a:p>
          <a:p>
            <a:pPr indent="-323850" lvl="0" marL="457200" rtl="0" algn="just">
              <a:spcBef>
                <a:spcPts val="1000"/>
              </a:spcBef>
              <a:spcAft>
                <a:spcPts val="0"/>
              </a:spcAft>
              <a:buSzPts val="1500"/>
              <a:buFont typeface="Manrope"/>
              <a:buChar char="-"/>
            </a:pPr>
            <a:r>
              <a:rPr lang="en" sz="1500">
                <a:latin typeface="Manrope"/>
                <a:ea typeface="Manrope"/>
                <a:cs typeface="Manrope"/>
                <a:sym typeface="Manrope"/>
              </a:rPr>
              <a:t>k = 100</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k= 1000</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k = 10000</a:t>
            </a:r>
            <a:endParaRPr sz="1500">
              <a:latin typeface="Manrope"/>
              <a:ea typeface="Manrope"/>
              <a:cs typeface="Manrope"/>
              <a:sym typeface="Manrope"/>
            </a:endParaRPr>
          </a:p>
          <a:p>
            <a:pPr indent="0" lvl="0" marL="0" rtl="0" algn="just">
              <a:spcBef>
                <a:spcPts val="1000"/>
              </a:spcBef>
              <a:spcAft>
                <a:spcPts val="0"/>
              </a:spcAft>
              <a:buNone/>
            </a:pPr>
            <a:r>
              <a:t/>
            </a:r>
            <a:endParaRPr sz="1500">
              <a:latin typeface="Manrope"/>
              <a:ea typeface="Manrope"/>
              <a:cs typeface="Manrope"/>
              <a:sym typeface="Manrope"/>
            </a:endParaRPr>
          </a:p>
          <a:p>
            <a:pPr indent="0" lvl="0" marL="0" rtl="0" algn="just">
              <a:spcBef>
                <a:spcPts val="0"/>
              </a:spcBef>
              <a:spcAft>
                <a:spcPts val="0"/>
              </a:spcAft>
              <a:buNone/>
            </a:pPr>
            <a:r>
              <a:rPr lang="en" sz="1500">
                <a:latin typeface="Manrope"/>
                <a:ea typeface="Manrope"/>
                <a:cs typeface="Manrope"/>
                <a:sym typeface="Manrope"/>
              </a:rPr>
              <a:t>Chỉnh sửa hàm </a:t>
            </a:r>
            <a:r>
              <a:rPr b="1" lang="en" sz="1500">
                <a:latin typeface="Manrope"/>
                <a:ea typeface="Manrope"/>
                <a:cs typeface="Manrope"/>
                <a:sym typeface="Manrope"/>
              </a:rPr>
              <a:t>insert</a:t>
            </a:r>
            <a:r>
              <a:rPr lang="en" sz="1500">
                <a:latin typeface="Manrope"/>
                <a:ea typeface="Manrope"/>
                <a:cs typeface="Manrope"/>
                <a:sym typeface="Manrope"/>
              </a:rPr>
              <a:t> trên với khai báo:</a:t>
            </a:r>
            <a:endParaRPr sz="1500">
              <a:latin typeface="Manrope"/>
              <a:ea typeface="Manrope"/>
              <a:cs typeface="Manrope"/>
              <a:sym typeface="Manrope"/>
            </a:endParaRPr>
          </a:p>
          <a:p>
            <a:pPr indent="0" lvl="0" marL="0" rtl="0" algn="just">
              <a:spcBef>
                <a:spcPts val="0"/>
              </a:spcBef>
              <a:spcAft>
                <a:spcPts val="0"/>
              </a:spcAft>
              <a:buNone/>
            </a:pPr>
            <a:r>
              <a:t/>
            </a:r>
            <a:endParaRPr sz="1500">
              <a:latin typeface="Manrope"/>
              <a:ea typeface="Manrope"/>
              <a:cs typeface="Manrope"/>
              <a:sym typeface="Manrope"/>
            </a:endParaRPr>
          </a:p>
          <a:p>
            <a:pPr indent="0" lvl="0" marL="0" rtl="0" algn="l">
              <a:spcBef>
                <a:spcPts val="0"/>
              </a:spcBef>
              <a:spcAft>
                <a:spcPts val="0"/>
              </a:spcAft>
              <a:buNone/>
            </a:pPr>
            <a:r>
              <a:rPr lang="en" sz="1600">
                <a:highlight>
                  <a:schemeClr val="accent1"/>
                </a:highlight>
                <a:latin typeface="Anonymous Pro"/>
                <a:ea typeface="Anonymous Pro"/>
                <a:cs typeface="Anonymous Pro"/>
                <a:sym typeface="Anonymous Pro"/>
              </a:rPr>
              <a:t>void </a:t>
            </a:r>
            <a:r>
              <a:rPr b="1" lang="en" sz="1600">
                <a:highlight>
                  <a:schemeClr val="accent1"/>
                </a:highlight>
                <a:latin typeface="Anonymous Pro"/>
                <a:ea typeface="Anonymous Pro"/>
                <a:cs typeface="Anonymous Pro"/>
                <a:sym typeface="Anonymous Pro"/>
              </a:rPr>
              <a:t>insert</a:t>
            </a:r>
            <a:r>
              <a:rPr lang="en" sz="1600">
                <a:highlight>
                  <a:schemeClr val="accent1"/>
                </a:highlight>
                <a:latin typeface="Anonymous Pro"/>
                <a:ea typeface="Anonymous Pro"/>
                <a:cs typeface="Anonymous Pro"/>
                <a:sym typeface="Anonymous Pro"/>
              </a:rPr>
              <a:t>(int arr[], int* n, int value, </a:t>
            </a:r>
            <a:r>
              <a:rPr lang="en" sz="1600">
                <a:highlight>
                  <a:schemeClr val="accent1"/>
                </a:highlight>
                <a:latin typeface="Anonymous Pro"/>
                <a:ea typeface="Anonymous Pro"/>
                <a:cs typeface="Anonymous Pro"/>
                <a:sym typeface="Anonymous Pro"/>
              </a:rPr>
              <a:t>int index,</a:t>
            </a:r>
            <a:r>
              <a:rPr lang="en" sz="1600">
                <a:highlight>
                  <a:schemeClr val="accent1"/>
                </a:highlight>
                <a:latin typeface="Anonymous Pro"/>
                <a:ea typeface="Anonymous Pro"/>
                <a:cs typeface="Anonymous Pro"/>
                <a:sym typeface="Anonymous Pro"/>
              </a:rPr>
              <a:t> </a:t>
            </a:r>
            <a:r>
              <a:rPr b="1" lang="en" sz="1600">
                <a:highlight>
                  <a:schemeClr val="accent1"/>
                </a:highlight>
                <a:latin typeface="Anonymous Pro"/>
                <a:ea typeface="Anonymous Pro"/>
                <a:cs typeface="Anonymous Pro"/>
                <a:sym typeface="Anonymous Pro"/>
              </a:rPr>
              <a:t>int *</a:t>
            </a:r>
            <a:r>
              <a:rPr b="1" lang="en" sz="1600">
                <a:highlight>
                  <a:schemeClr val="accent1"/>
                </a:highlight>
                <a:latin typeface="Anonymous Pro"/>
                <a:ea typeface="Anonymous Pro"/>
                <a:cs typeface="Anonymous Pro"/>
                <a:sym typeface="Anonymous Pro"/>
              </a:rPr>
              <a:t>assignment</a:t>
            </a:r>
            <a:r>
              <a:rPr lang="en" sz="1600">
                <a:highlight>
                  <a:schemeClr val="accent1"/>
                </a:highlight>
                <a:latin typeface="Anonymous Pro"/>
                <a:ea typeface="Anonymous Pro"/>
                <a:cs typeface="Anonymous Pro"/>
                <a:sym typeface="Anonymous Pro"/>
              </a:rPr>
              <a:t>)</a:t>
            </a:r>
            <a:endParaRPr sz="1600">
              <a:highlight>
                <a:schemeClr val="accent1"/>
              </a:highlight>
              <a:latin typeface="Anonymous Pro"/>
              <a:ea typeface="Anonymous Pro"/>
              <a:cs typeface="Anonymous Pro"/>
              <a:sym typeface="Anonymous Pro"/>
            </a:endParaRPr>
          </a:p>
          <a:p>
            <a:pPr indent="0" lvl="0" marL="0" rtl="0" algn="just">
              <a:spcBef>
                <a:spcPts val="0"/>
              </a:spcBef>
              <a:spcAft>
                <a:spcPts val="0"/>
              </a:spcAft>
              <a:buNone/>
            </a:pPr>
            <a:r>
              <a:t/>
            </a:r>
            <a:endParaRPr sz="1500">
              <a:latin typeface="Manrope"/>
              <a:ea typeface="Manrope"/>
              <a:cs typeface="Manrope"/>
              <a:sym typeface="Manrope"/>
            </a:endParaRPr>
          </a:p>
          <a:p>
            <a:pPr indent="0" lvl="0" marL="0" rtl="0" algn="just">
              <a:spcBef>
                <a:spcPts val="0"/>
              </a:spcBef>
              <a:spcAft>
                <a:spcPts val="0"/>
              </a:spcAft>
              <a:buNone/>
            </a:pPr>
            <a:r>
              <a:t/>
            </a:r>
            <a:endParaRPr sz="1500">
              <a:latin typeface="Manrope"/>
              <a:ea typeface="Manrope"/>
              <a:cs typeface="Manrope"/>
              <a:sym typeface="Manrop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8" name="Shape 4318"/>
        <p:cNvGrpSpPr/>
        <p:nvPr/>
      </p:nvGrpSpPr>
      <p:grpSpPr>
        <a:xfrm>
          <a:off x="0" y="0"/>
          <a:ext cx="0" cy="0"/>
          <a:chOff x="0" y="0"/>
          <a:chExt cx="0" cy="0"/>
        </a:xfrm>
      </p:grpSpPr>
      <p:sp>
        <p:nvSpPr>
          <p:cNvPr id="4319" name="Google Shape;4319;p44"/>
          <p:cNvSpPr txBox="1"/>
          <p:nvPr>
            <p:ph type="title"/>
          </p:nvPr>
        </p:nvSpPr>
        <p:spPr>
          <a:xfrm>
            <a:off x="720000" y="117275"/>
            <a:ext cx="7704000" cy="56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Dele</a:t>
            </a:r>
            <a:r>
              <a:rPr lang="en"/>
              <a:t>tion</a:t>
            </a:r>
            <a:endParaRPr/>
          </a:p>
        </p:txBody>
      </p:sp>
      <p:sp>
        <p:nvSpPr>
          <p:cNvPr id="4320" name="Google Shape;4320;p44"/>
          <p:cNvSpPr txBox="1"/>
          <p:nvPr>
            <p:ph idx="12" type="sldNum"/>
          </p:nvPr>
        </p:nvSpPr>
        <p:spPr>
          <a:xfrm>
            <a:off x="8658059" y="-36249"/>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21" name="Google Shape;4321;p44"/>
          <p:cNvSpPr txBox="1"/>
          <p:nvPr>
            <p:ph idx="4294967295" type="body"/>
          </p:nvPr>
        </p:nvSpPr>
        <p:spPr>
          <a:xfrm>
            <a:off x="585250" y="757350"/>
            <a:ext cx="8171100" cy="4115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500">
                <a:latin typeface="Manrope"/>
                <a:ea typeface="Manrope"/>
                <a:cs typeface="Manrope"/>
                <a:sym typeface="Manrope"/>
              </a:rPr>
              <a:t>Yêu cầu: </a:t>
            </a:r>
            <a:r>
              <a:rPr lang="en" sz="1500">
                <a:latin typeface="Manrope"/>
                <a:ea typeface="Manrope"/>
                <a:cs typeface="Manrope"/>
                <a:sym typeface="Manrope"/>
              </a:rPr>
              <a:t>Viết chương trình C đếm số bước </a:t>
            </a:r>
            <a:r>
              <a:rPr b="1" lang="en" sz="1500">
                <a:latin typeface="Manrope"/>
                <a:ea typeface="Manrope"/>
                <a:cs typeface="Manrope"/>
                <a:sym typeface="Manrope"/>
              </a:rPr>
              <a:t>GÁN</a:t>
            </a:r>
            <a:r>
              <a:rPr lang="en" sz="1500">
                <a:latin typeface="Manrope"/>
                <a:ea typeface="Manrope"/>
                <a:cs typeface="Manrope"/>
                <a:sym typeface="Manrope"/>
              </a:rPr>
              <a:t> trong thuật toán </a:t>
            </a:r>
            <a:r>
              <a:rPr b="1" lang="en" sz="1500">
                <a:latin typeface="Manrope"/>
                <a:ea typeface="Manrope"/>
                <a:cs typeface="Manrope"/>
                <a:sym typeface="Manrope"/>
              </a:rPr>
              <a:t>Deletion</a:t>
            </a:r>
            <a:r>
              <a:rPr lang="en" sz="1500">
                <a:latin typeface="Manrope"/>
                <a:ea typeface="Manrope"/>
                <a:cs typeface="Manrope"/>
                <a:sym typeface="Manrope"/>
              </a:rPr>
              <a:t> được cho ở mục 2</a:t>
            </a:r>
            <a:endParaRPr sz="1500">
              <a:latin typeface="Manrope"/>
              <a:ea typeface="Manrope"/>
              <a:cs typeface="Manrope"/>
              <a:sym typeface="Manrope"/>
            </a:endParaRPr>
          </a:p>
          <a:p>
            <a:pPr indent="0" lvl="0" marL="0" rtl="0" algn="just">
              <a:spcBef>
                <a:spcPts val="1000"/>
              </a:spcBef>
              <a:spcAft>
                <a:spcPts val="0"/>
              </a:spcAft>
              <a:buNone/>
            </a:pPr>
            <a:r>
              <a:rPr lang="en" sz="1500">
                <a:latin typeface="Manrope"/>
                <a:ea typeface="Manrope"/>
                <a:cs typeface="Manrope"/>
                <a:sym typeface="Manrope"/>
              </a:rPr>
              <a:t>Lập </a:t>
            </a:r>
            <a:r>
              <a:rPr b="1" lang="en" sz="1500">
                <a:latin typeface="Manrope"/>
                <a:ea typeface="Manrope"/>
                <a:cs typeface="Manrope"/>
                <a:sym typeface="Manrope"/>
              </a:rPr>
              <a:t>bảng tần số</a:t>
            </a:r>
            <a:r>
              <a:rPr lang="en" sz="1500">
                <a:latin typeface="Manrope"/>
                <a:ea typeface="Manrope"/>
                <a:cs typeface="Manrope"/>
                <a:sym typeface="Manrope"/>
              </a:rPr>
              <a:t> và tính</a:t>
            </a:r>
            <a:r>
              <a:rPr b="1" lang="en" sz="1500">
                <a:latin typeface="Manrope"/>
                <a:ea typeface="Manrope"/>
                <a:cs typeface="Manrope"/>
                <a:sym typeface="Manrope"/>
              </a:rPr>
              <a:t> trung bình cộng </a:t>
            </a:r>
            <a:r>
              <a:rPr lang="en" sz="1500">
                <a:latin typeface="Manrope"/>
                <a:ea typeface="Manrope"/>
                <a:cs typeface="Manrope"/>
                <a:sym typeface="Manrope"/>
              </a:rPr>
              <a:t>số bước </a:t>
            </a:r>
            <a:r>
              <a:rPr b="1" lang="en" sz="1500">
                <a:latin typeface="Manrope"/>
                <a:ea typeface="Manrope"/>
                <a:cs typeface="Manrope"/>
                <a:sym typeface="Manrope"/>
              </a:rPr>
              <a:t>GÁN</a:t>
            </a:r>
            <a:r>
              <a:rPr lang="en" sz="1500">
                <a:latin typeface="Manrope"/>
                <a:ea typeface="Manrope"/>
                <a:cs typeface="Manrope"/>
                <a:sym typeface="Manrope"/>
              </a:rPr>
              <a:t> của thuật toán khi thực hiện trên mảng có kích cỡ cố định n = 10 được sinh ngẫu nhiên với giá trị của mỗi phần tử nằm trong khoảng [-1000;1000], value cần chèn là </a:t>
            </a:r>
            <a:r>
              <a:rPr b="1" lang="en" sz="1500">
                <a:latin typeface="Manrope"/>
                <a:ea typeface="Manrope"/>
                <a:cs typeface="Manrope"/>
                <a:sym typeface="Manrope"/>
              </a:rPr>
              <a:t>k</a:t>
            </a:r>
            <a:r>
              <a:rPr lang="en" sz="1500">
                <a:latin typeface="Manrope"/>
                <a:ea typeface="Manrope"/>
                <a:cs typeface="Manrope"/>
                <a:sym typeface="Manrope"/>
              </a:rPr>
              <a:t> và chỉ số cần chèn cũng được sinh ngẫu nhiên </a:t>
            </a:r>
            <a:r>
              <a:rPr lang="en" sz="1500">
                <a:latin typeface="Manrope"/>
                <a:ea typeface="Manrope"/>
                <a:cs typeface="Manrope"/>
                <a:sym typeface="Manrope"/>
              </a:rPr>
              <a:t>từ 0 đến n-1</a:t>
            </a:r>
            <a:r>
              <a:rPr lang="en" sz="1500">
                <a:latin typeface="Manrope"/>
                <a:ea typeface="Manrope"/>
                <a:cs typeface="Manrope"/>
                <a:sym typeface="Manrope"/>
              </a:rPr>
              <a:t>. Thực hiện yêu cầu với:</a:t>
            </a:r>
            <a:endParaRPr sz="1500">
              <a:latin typeface="Manrope"/>
              <a:ea typeface="Manrope"/>
              <a:cs typeface="Manrope"/>
              <a:sym typeface="Manrope"/>
            </a:endParaRPr>
          </a:p>
          <a:p>
            <a:pPr indent="-323850" lvl="0" marL="457200" rtl="0" algn="just">
              <a:spcBef>
                <a:spcPts val="1000"/>
              </a:spcBef>
              <a:spcAft>
                <a:spcPts val="0"/>
              </a:spcAft>
              <a:buSzPts val="1500"/>
              <a:buFont typeface="Manrope"/>
              <a:buChar char="-"/>
            </a:pPr>
            <a:r>
              <a:rPr lang="en" sz="1500">
                <a:latin typeface="Manrope"/>
                <a:ea typeface="Manrope"/>
                <a:cs typeface="Manrope"/>
                <a:sym typeface="Manrope"/>
              </a:rPr>
              <a:t>k = 100</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k= 1000</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k = 10000</a:t>
            </a:r>
            <a:endParaRPr sz="1500">
              <a:latin typeface="Manrope"/>
              <a:ea typeface="Manrope"/>
              <a:cs typeface="Manrope"/>
              <a:sym typeface="Manrope"/>
            </a:endParaRPr>
          </a:p>
          <a:p>
            <a:pPr indent="0" lvl="0" marL="0" rtl="0" algn="just">
              <a:spcBef>
                <a:spcPts val="1000"/>
              </a:spcBef>
              <a:spcAft>
                <a:spcPts val="0"/>
              </a:spcAft>
              <a:buNone/>
            </a:pPr>
            <a:r>
              <a:t/>
            </a:r>
            <a:endParaRPr sz="1500">
              <a:latin typeface="Manrope"/>
              <a:ea typeface="Manrope"/>
              <a:cs typeface="Manrope"/>
              <a:sym typeface="Manrope"/>
            </a:endParaRPr>
          </a:p>
          <a:p>
            <a:pPr indent="0" lvl="0" marL="0" rtl="0" algn="just">
              <a:spcBef>
                <a:spcPts val="0"/>
              </a:spcBef>
              <a:spcAft>
                <a:spcPts val="0"/>
              </a:spcAft>
              <a:buNone/>
            </a:pPr>
            <a:r>
              <a:rPr lang="en" sz="1500">
                <a:latin typeface="Manrope"/>
                <a:ea typeface="Manrope"/>
                <a:cs typeface="Manrope"/>
                <a:sym typeface="Manrope"/>
              </a:rPr>
              <a:t>Chỉnh sửa hàm </a:t>
            </a:r>
            <a:r>
              <a:rPr b="1" lang="en" sz="1500">
                <a:latin typeface="Manrope"/>
                <a:ea typeface="Manrope"/>
                <a:cs typeface="Manrope"/>
                <a:sym typeface="Manrope"/>
              </a:rPr>
              <a:t>delete</a:t>
            </a:r>
            <a:r>
              <a:rPr lang="en" sz="1500">
                <a:latin typeface="Manrope"/>
                <a:ea typeface="Manrope"/>
                <a:cs typeface="Manrope"/>
                <a:sym typeface="Manrope"/>
              </a:rPr>
              <a:t> trên với khai báo:</a:t>
            </a:r>
            <a:endParaRPr sz="1500">
              <a:latin typeface="Manrope"/>
              <a:ea typeface="Manrope"/>
              <a:cs typeface="Manrope"/>
              <a:sym typeface="Manrope"/>
            </a:endParaRPr>
          </a:p>
          <a:p>
            <a:pPr indent="0" lvl="0" marL="0" rtl="0" algn="just">
              <a:spcBef>
                <a:spcPts val="0"/>
              </a:spcBef>
              <a:spcAft>
                <a:spcPts val="0"/>
              </a:spcAft>
              <a:buNone/>
            </a:pPr>
            <a:r>
              <a:t/>
            </a:r>
            <a:endParaRPr sz="1500">
              <a:latin typeface="Manrope"/>
              <a:ea typeface="Manrope"/>
              <a:cs typeface="Manrope"/>
              <a:sym typeface="Manrope"/>
            </a:endParaRPr>
          </a:p>
          <a:p>
            <a:pPr indent="0" lvl="0" marL="0" rtl="0" algn="l">
              <a:spcBef>
                <a:spcPts val="0"/>
              </a:spcBef>
              <a:spcAft>
                <a:spcPts val="0"/>
              </a:spcAft>
              <a:buNone/>
            </a:pPr>
            <a:r>
              <a:rPr lang="en" sz="1600">
                <a:highlight>
                  <a:schemeClr val="accent1"/>
                </a:highlight>
                <a:latin typeface="Anonymous Pro"/>
                <a:ea typeface="Anonymous Pro"/>
                <a:cs typeface="Anonymous Pro"/>
                <a:sym typeface="Anonymous Pro"/>
              </a:rPr>
              <a:t>void </a:t>
            </a:r>
            <a:r>
              <a:rPr b="1" lang="en" sz="1600">
                <a:highlight>
                  <a:schemeClr val="accent1"/>
                </a:highlight>
                <a:latin typeface="Anonymous Pro"/>
                <a:ea typeface="Anonymous Pro"/>
                <a:cs typeface="Anonymous Pro"/>
                <a:sym typeface="Anonymous Pro"/>
              </a:rPr>
              <a:t>delete</a:t>
            </a:r>
            <a:r>
              <a:rPr lang="en" sz="1600">
                <a:highlight>
                  <a:schemeClr val="accent1"/>
                </a:highlight>
                <a:latin typeface="Anonymous Pro"/>
                <a:ea typeface="Anonymous Pro"/>
                <a:cs typeface="Anonymous Pro"/>
                <a:sym typeface="Anonymous Pro"/>
              </a:rPr>
              <a:t>(int arr[], int* n, int index, </a:t>
            </a:r>
            <a:r>
              <a:rPr b="1" lang="en" sz="1600">
                <a:highlight>
                  <a:schemeClr val="accent1"/>
                </a:highlight>
                <a:latin typeface="Anonymous Pro"/>
                <a:ea typeface="Anonymous Pro"/>
                <a:cs typeface="Anonymous Pro"/>
                <a:sym typeface="Anonymous Pro"/>
              </a:rPr>
              <a:t>int *assignment</a:t>
            </a:r>
            <a:r>
              <a:rPr lang="en" sz="1600">
                <a:highlight>
                  <a:schemeClr val="accent1"/>
                </a:highlight>
                <a:latin typeface="Anonymous Pro"/>
                <a:ea typeface="Anonymous Pro"/>
                <a:cs typeface="Anonymous Pro"/>
                <a:sym typeface="Anonymous Pro"/>
              </a:rPr>
              <a:t>)</a:t>
            </a:r>
            <a:endParaRPr sz="1600">
              <a:highlight>
                <a:schemeClr val="accent1"/>
              </a:highlight>
              <a:latin typeface="Anonymous Pro"/>
              <a:ea typeface="Anonymous Pro"/>
              <a:cs typeface="Anonymous Pro"/>
              <a:sym typeface="Anonymous Pro"/>
            </a:endParaRPr>
          </a:p>
          <a:p>
            <a:pPr indent="0" lvl="0" marL="0" rtl="0" algn="just">
              <a:spcBef>
                <a:spcPts val="0"/>
              </a:spcBef>
              <a:spcAft>
                <a:spcPts val="0"/>
              </a:spcAft>
              <a:buNone/>
            </a:pPr>
            <a:r>
              <a:t/>
            </a:r>
            <a:endParaRPr sz="1500">
              <a:latin typeface="Manrope"/>
              <a:ea typeface="Manrope"/>
              <a:cs typeface="Manrope"/>
              <a:sym typeface="Manrope"/>
            </a:endParaRPr>
          </a:p>
          <a:p>
            <a:pPr indent="0" lvl="0" marL="0" rtl="0" algn="just">
              <a:spcBef>
                <a:spcPts val="0"/>
              </a:spcBef>
              <a:spcAft>
                <a:spcPts val="0"/>
              </a:spcAft>
              <a:buNone/>
            </a:pPr>
            <a:r>
              <a:t/>
            </a:r>
            <a:endParaRPr sz="1500">
              <a:latin typeface="Manrope"/>
              <a:ea typeface="Manrope"/>
              <a:cs typeface="Manrope"/>
              <a:sym typeface="Manrop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5" name="Shape 4325"/>
        <p:cNvGrpSpPr/>
        <p:nvPr/>
      </p:nvGrpSpPr>
      <p:grpSpPr>
        <a:xfrm>
          <a:off x="0" y="0"/>
          <a:ext cx="0" cy="0"/>
          <a:chOff x="0" y="0"/>
          <a:chExt cx="0" cy="0"/>
        </a:xfrm>
      </p:grpSpPr>
      <p:sp>
        <p:nvSpPr>
          <p:cNvPr id="4326" name="Google Shape;4326;p45"/>
          <p:cNvSpPr txBox="1"/>
          <p:nvPr>
            <p:ph type="title"/>
          </p:nvPr>
        </p:nvSpPr>
        <p:spPr>
          <a:xfrm>
            <a:off x="2098688" y="1063100"/>
            <a:ext cx="2140800" cy="17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04</a:t>
            </a:r>
            <a:endParaRPr>
              <a:solidFill>
                <a:schemeClr val="lt2"/>
              </a:solidFill>
            </a:endParaRPr>
          </a:p>
        </p:txBody>
      </p:sp>
      <p:sp>
        <p:nvSpPr>
          <p:cNvPr id="4327" name="Google Shape;4327;p45"/>
          <p:cNvSpPr txBox="1"/>
          <p:nvPr>
            <p:ph idx="1" type="subTitle"/>
          </p:nvPr>
        </p:nvSpPr>
        <p:spPr>
          <a:xfrm rot="402">
            <a:off x="1884762" y="3413949"/>
            <a:ext cx="2568600" cy="66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latin typeface="Manrope"/>
                <a:ea typeface="Manrope"/>
                <a:cs typeface="Manrope"/>
                <a:sym typeface="Manrope"/>
              </a:rPr>
              <a:t>Big O trong một số thuật toán nâng cao.</a:t>
            </a:r>
            <a:endParaRPr/>
          </a:p>
        </p:txBody>
      </p:sp>
      <p:sp>
        <p:nvSpPr>
          <p:cNvPr id="4328" name="Google Shape;4328;p45"/>
          <p:cNvSpPr txBox="1"/>
          <p:nvPr>
            <p:ph idx="2" type="title"/>
          </p:nvPr>
        </p:nvSpPr>
        <p:spPr>
          <a:xfrm>
            <a:off x="934400" y="1787375"/>
            <a:ext cx="4469400" cy="17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acifico"/>
                <a:ea typeface="Pacifico"/>
                <a:cs typeface="Pacifico"/>
                <a:sym typeface="Pacifico"/>
              </a:rPr>
              <a:t>BÀI TẬP </a:t>
            </a:r>
            <a:endParaRPr>
              <a:latin typeface="Pacifico"/>
              <a:ea typeface="Pacifico"/>
              <a:cs typeface="Pacifico"/>
              <a:sym typeface="Pacifico"/>
            </a:endParaRPr>
          </a:p>
          <a:p>
            <a:pPr indent="0" lvl="0" marL="0" rtl="0" algn="ctr">
              <a:spcBef>
                <a:spcPts val="0"/>
              </a:spcBef>
              <a:spcAft>
                <a:spcPts val="0"/>
              </a:spcAft>
              <a:buNone/>
            </a:pPr>
            <a:r>
              <a:rPr lang="en">
                <a:latin typeface="Pacifico"/>
                <a:ea typeface="Pacifico"/>
                <a:cs typeface="Pacifico"/>
                <a:sym typeface="Pacifico"/>
              </a:rPr>
              <a:t>VỀ NHÀ</a:t>
            </a:r>
            <a:endParaRPr>
              <a:latin typeface="Pacifico"/>
              <a:ea typeface="Pacifico"/>
              <a:cs typeface="Pacifico"/>
              <a:sym typeface="Pacifico"/>
            </a:endParaRPr>
          </a:p>
        </p:txBody>
      </p:sp>
      <p:grpSp>
        <p:nvGrpSpPr>
          <p:cNvPr id="4329" name="Google Shape;4329;p45"/>
          <p:cNvGrpSpPr/>
          <p:nvPr/>
        </p:nvGrpSpPr>
        <p:grpSpPr>
          <a:xfrm rot="-3735064">
            <a:off x="6040599" y="1582560"/>
            <a:ext cx="216855" cy="546283"/>
            <a:chOff x="1696320" y="1930080"/>
            <a:chExt cx="216854" cy="546281"/>
          </a:xfrm>
        </p:grpSpPr>
        <p:sp>
          <p:nvSpPr>
            <p:cNvPr id="4330" name="Google Shape;4330;p45"/>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5"/>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5"/>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45"/>
          <p:cNvGrpSpPr/>
          <p:nvPr/>
        </p:nvGrpSpPr>
        <p:grpSpPr>
          <a:xfrm>
            <a:off x="6430189" y="1548360"/>
            <a:ext cx="1289945" cy="856775"/>
            <a:chOff x="7726039" y="1895510"/>
            <a:chExt cx="1289945" cy="856775"/>
          </a:xfrm>
        </p:grpSpPr>
        <p:sp>
          <p:nvSpPr>
            <p:cNvPr id="4334" name="Google Shape;4334;p45"/>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5"/>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5"/>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5"/>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5"/>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5"/>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5"/>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5"/>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5"/>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5"/>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5"/>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5"/>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5"/>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5"/>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5"/>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5"/>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5"/>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5"/>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5"/>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5"/>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5"/>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5"/>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5"/>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5"/>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5"/>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5"/>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5"/>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5"/>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5"/>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5"/>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5"/>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5"/>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45"/>
          <p:cNvGrpSpPr/>
          <p:nvPr/>
        </p:nvGrpSpPr>
        <p:grpSpPr>
          <a:xfrm>
            <a:off x="6476365" y="2751300"/>
            <a:ext cx="1029913" cy="1003733"/>
            <a:chOff x="8062715" y="2982812"/>
            <a:chExt cx="1029913" cy="1003733"/>
          </a:xfrm>
        </p:grpSpPr>
        <p:sp>
          <p:nvSpPr>
            <p:cNvPr id="4367" name="Google Shape;4367;p45"/>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5"/>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5"/>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5"/>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5"/>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5"/>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5"/>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5"/>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5"/>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5"/>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5"/>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5"/>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45"/>
          <p:cNvGrpSpPr/>
          <p:nvPr/>
        </p:nvGrpSpPr>
        <p:grpSpPr>
          <a:xfrm>
            <a:off x="6050359" y="3862005"/>
            <a:ext cx="426015" cy="459033"/>
            <a:chOff x="2173334" y="3012855"/>
            <a:chExt cx="426015" cy="459033"/>
          </a:xfrm>
        </p:grpSpPr>
        <p:sp>
          <p:nvSpPr>
            <p:cNvPr id="4380" name="Google Shape;4380;p45"/>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5"/>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5"/>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3" name="Google Shape;4383;p45"/>
          <p:cNvSpPr/>
          <p:nvPr/>
        </p:nvSpPr>
        <p:spPr>
          <a:xfrm>
            <a:off x="6591775" y="24051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5"/>
          <p:cNvSpPr/>
          <p:nvPr/>
        </p:nvSpPr>
        <p:spPr>
          <a:xfrm>
            <a:off x="8214500" y="13816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5" name="Google Shape;4385;p45"/>
          <p:cNvGrpSpPr/>
          <p:nvPr/>
        </p:nvGrpSpPr>
        <p:grpSpPr>
          <a:xfrm rot="1987018">
            <a:off x="138169" y="3975252"/>
            <a:ext cx="957766" cy="1270219"/>
            <a:chOff x="3014914" y="2813161"/>
            <a:chExt cx="403980" cy="535771"/>
          </a:xfrm>
        </p:grpSpPr>
        <p:sp>
          <p:nvSpPr>
            <p:cNvPr id="4386" name="Google Shape;4386;p45"/>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5"/>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5"/>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5"/>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5"/>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5"/>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5"/>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5"/>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5"/>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5"/>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5"/>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5"/>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5"/>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5"/>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5"/>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5"/>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5"/>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5"/>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5"/>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5"/>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5"/>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5"/>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5"/>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9" name="Google Shape;4409;p45"/>
          <p:cNvGrpSpPr/>
          <p:nvPr/>
        </p:nvGrpSpPr>
        <p:grpSpPr>
          <a:xfrm>
            <a:off x="4871366" y="4029896"/>
            <a:ext cx="985457" cy="1139063"/>
            <a:chOff x="6538254" y="3028146"/>
            <a:chExt cx="791278" cy="914616"/>
          </a:xfrm>
        </p:grpSpPr>
        <p:sp>
          <p:nvSpPr>
            <p:cNvPr id="4410" name="Google Shape;4410;p45"/>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5"/>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5"/>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5"/>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5"/>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5"/>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5"/>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5"/>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5"/>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5"/>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0" name="Google Shape;4420;p45"/>
          <p:cNvGrpSpPr/>
          <p:nvPr/>
        </p:nvGrpSpPr>
        <p:grpSpPr>
          <a:xfrm>
            <a:off x="5330858" y="-168637"/>
            <a:ext cx="963367" cy="1416287"/>
            <a:chOff x="4985808" y="3185926"/>
            <a:chExt cx="963367" cy="1416287"/>
          </a:xfrm>
        </p:grpSpPr>
        <p:sp>
          <p:nvSpPr>
            <p:cNvPr id="4421" name="Google Shape;4421;p45"/>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2" name="Google Shape;4422;p45"/>
            <p:cNvGrpSpPr/>
            <p:nvPr/>
          </p:nvGrpSpPr>
          <p:grpSpPr>
            <a:xfrm>
              <a:off x="5201774" y="3185926"/>
              <a:ext cx="535518" cy="1164104"/>
              <a:chOff x="5201774" y="3185926"/>
              <a:chExt cx="535518" cy="1164104"/>
            </a:xfrm>
          </p:grpSpPr>
          <p:sp>
            <p:nvSpPr>
              <p:cNvPr id="4423" name="Google Shape;4423;p45"/>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5"/>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5"/>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5"/>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7" name="Google Shape;4427;p45"/>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5"/>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5"/>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5"/>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5"/>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5"/>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5"/>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5"/>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5"/>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5"/>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5"/>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5"/>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5"/>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5"/>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5"/>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5"/>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5"/>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5"/>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5"/>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5"/>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5"/>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5"/>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5"/>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5"/>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5"/>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5"/>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5"/>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5"/>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5"/>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5"/>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5"/>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5"/>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5"/>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5"/>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5"/>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5"/>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5"/>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5"/>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5"/>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5"/>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5"/>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5"/>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5"/>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5"/>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5"/>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5"/>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5"/>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5"/>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5"/>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5"/>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5"/>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5"/>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5"/>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5"/>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5"/>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5"/>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5"/>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5"/>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5"/>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5"/>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5"/>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5"/>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5"/>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5"/>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5"/>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5"/>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3" name="Google Shape;4493;p45"/>
          <p:cNvGrpSpPr/>
          <p:nvPr/>
        </p:nvGrpSpPr>
        <p:grpSpPr>
          <a:xfrm>
            <a:off x="6441761" y="4198720"/>
            <a:ext cx="590285" cy="801408"/>
            <a:chOff x="8044861" y="4131245"/>
            <a:chExt cx="590285" cy="801408"/>
          </a:xfrm>
        </p:grpSpPr>
        <p:sp>
          <p:nvSpPr>
            <p:cNvPr id="4494" name="Google Shape;4494;p45"/>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5"/>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5"/>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5"/>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5"/>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9" name="Google Shape;4499;p45"/>
          <p:cNvGrpSpPr/>
          <p:nvPr/>
        </p:nvGrpSpPr>
        <p:grpSpPr>
          <a:xfrm>
            <a:off x="6441753" y="75938"/>
            <a:ext cx="461630" cy="927121"/>
            <a:chOff x="6791228" y="1599925"/>
            <a:chExt cx="461630" cy="927121"/>
          </a:xfrm>
        </p:grpSpPr>
        <p:sp>
          <p:nvSpPr>
            <p:cNvPr id="4500" name="Google Shape;4500;p45"/>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5"/>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5"/>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45"/>
          <p:cNvGrpSpPr/>
          <p:nvPr/>
        </p:nvGrpSpPr>
        <p:grpSpPr>
          <a:xfrm>
            <a:off x="7480085" y="4056924"/>
            <a:ext cx="985417" cy="1106869"/>
            <a:chOff x="1237810" y="3563249"/>
            <a:chExt cx="985417" cy="1106869"/>
          </a:xfrm>
        </p:grpSpPr>
        <p:sp>
          <p:nvSpPr>
            <p:cNvPr id="4504" name="Google Shape;4504;p45"/>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5"/>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5"/>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5"/>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5"/>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5"/>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5"/>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5"/>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5"/>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5"/>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5"/>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5"/>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5"/>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5"/>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5"/>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5"/>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5"/>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5"/>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5"/>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5"/>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5"/>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5"/>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5"/>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5"/>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5"/>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5"/>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5"/>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5"/>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5"/>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5"/>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5"/>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5"/>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5"/>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5"/>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5"/>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9" name="Google Shape;4539;p45"/>
          <p:cNvGrpSpPr/>
          <p:nvPr/>
        </p:nvGrpSpPr>
        <p:grpSpPr>
          <a:xfrm>
            <a:off x="7720129" y="2354123"/>
            <a:ext cx="1192379" cy="1332369"/>
            <a:chOff x="2507604" y="3527223"/>
            <a:chExt cx="1192379" cy="1332369"/>
          </a:xfrm>
        </p:grpSpPr>
        <p:sp>
          <p:nvSpPr>
            <p:cNvPr id="4540" name="Google Shape;4540;p45"/>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5"/>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5"/>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5"/>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5"/>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5" name="Google Shape;4545;p45"/>
          <p:cNvGrpSpPr/>
          <p:nvPr/>
        </p:nvGrpSpPr>
        <p:grpSpPr>
          <a:xfrm rot="-10281712">
            <a:off x="258719" y="-23007"/>
            <a:ext cx="1013810" cy="1622291"/>
            <a:chOff x="3131096" y="1179168"/>
            <a:chExt cx="1013765" cy="1622220"/>
          </a:xfrm>
        </p:grpSpPr>
        <p:sp>
          <p:nvSpPr>
            <p:cNvPr id="4546" name="Google Shape;4546;p45"/>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5"/>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5"/>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5"/>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5"/>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5"/>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5"/>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5"/>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5"/>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5"/>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5"/>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5"/>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5"/>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5"/>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5"/>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5"/>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5"/>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5"/>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5"/>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5"/>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5"/>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5"/>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5"/>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5"/>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5"/>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5"/>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5"/>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5"/>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5"/>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5"/>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5"/>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5"/>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45"/>
          <p:cNvGrpSpPr/>
          <p:nvPr/>
        </p:nvGrpSpPr>
        <p:grpSpPr>
          <a:xfrm>
            <a:off x="7605300" y="374081"/>
            <a:ext cx="1577905" cy="828125"/>
            <a:chOff x="350375" y="2608781"/>
            <a:chExt cx="1577905" cy="828125"/>
          </a:xfrm>
        </p:grpSpPr>
        <p:sp>
          <p:nvSpPr>
            <p:cNvPr id="4579" name="Google Shape;4579;p45"/>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5"/>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5"/>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5"/>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5"/>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5"/>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5"/>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5"/>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5"/>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5"/>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5"/>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5"/>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1" name="Google Shape;4591;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5" name="Shape 4595"/>
        <p:cNvGrpSpPr/>
        <p:nvPr/>
      </p:nvGrpSpPr>
      <p:grpSpPr>
        <a:xfrm>
          <a:off x="0" y="0"/>
          <a:ext cx="0" cy="0"/>
          <a:chOff x="0" y="0"/>
          <a:chExt cx="0" cy="0"/>
        </a:xfrm>
      </p:grpSpPr>
      <p:sp>
        <p:nvSpPr>
          <p:cNvPr id="4596" name="Google Shape;4596;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97" name="Google Shape;4597;p46"/>
          <p:cNvSpPr txBox="1"/>
          <p:nvPr>
            <p:ph idx="6" type="title"/>
          </p:nvPr>
        </p:nvSpPr>
        <p:spPr>
          <a:xfrm>
            <a:off x="665475" y="217400"/>
            <a:ext cx="3995700" cy="6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highlight>
                  <a:schemeClr val="accent1"/>
                </a:highlight>
              </a:rPr>
              <a:t>Bài 1: (</a:t>
            </a:r>
            <a:r>
              <a:rPr lang="en" sz="2500">
                <a:highlight>
                  <a:schemeClr val="accent1"/>
                </a:highlight>
              </a:rPr>
              <a:t>minIndex)</a:t>
            </a:r>
            <a:r>
              <a:rPr lang="en" sz="2500">
                <a:highlight>
                  <a:schemeClr val="accent1"/>
                </a:highlight>
              </a:rPr>
              <a:t> </a:t>
            </a:r>
            <a:endParaRPr sz="2500">
              <a:highlight>
                <a:schemeClr val="accent1"/>
              </a:highlight>
            </a:endParaRPr>
          </a:p>
        </p:txBody>
      </p:sp>
      <p:sp>
        <p:nvSpPr>
          <p:cNvPr id="4598" name="Google Shape;4598;p46"/>
          <p:cNvSpPr txBox="1"/>
          <p:nvPr>
            <p:ph idx="4294967295" type="body"/>
          </p:nvPr>
        </p:nvSpPr>
        <p:spPr>
          <a:xfrm>
            <a:off x="665475" y="758000"/>
            <a:ext cx="7943100" cy="438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800">
                <a:latin typeface="Manrope"/>
                <a:ea typeface="Manrope"/>
                <a:cs typeface="Manrope"/>
                <a:sym typeface="Manrope"/>
              </a:rPr>
              <a:t>Cho một mảng số thực arr có kích thước n và các giá trị arr[i] nằm trong đoạn [-2*n ; 2*n].</a:t>
            </a:r>
            <a:endParaRPr b="1" sz="1800">
              <a:latin typeface="Manrope"/>
              <a:ea typeface="Manrope"/>
              <a:cs typeface="Manrope"/>
              <a:sym typeface="Manrope"/>
            </a:endParaRPr>
          </a:p>
          <a:p>
            <a:pPr indent="-342900" lvl="0" marL="457200" rtl="0" algn="just">
              <a:spcBef>
                <a:spcPts val="1000"/>
              </a:spcBef>
              <a:spcAft>
                <a:spcPts val="0"/>
              </a:spcAft>
              <a:buSzPts val="1800"/>
              <a:buFont typeface="Manrope"/>
              <a:buAutoNum type="arabicPeriod"/>
            </a:pPr>
            <a:r>
              <a:rPr lang="en" sz="1800">
                <a:latin typeface="Manrope"/>
                <a:ea typeface="Manrope"/>
                <a:cs typeface="Manrope"/>
                <a:sym typeface="Manrope"/>
              </a:rPr>
              <a:t>Hãy viết hàm tìm</a:t>
            </a:r>
            <a:r>
              <a:rPr b="1" lang="en" sz="1800">
                <a:latin typeface="Manrope"/>
                <a:ea typeface="Manrope"/>
                <a:cs typeface="Manrope"/>
                <a:sym typeface="Manrope"/>
              </a:rPr>
              <a:t> </a:t>
            </a:r>
            <a:r>
              <a:rPr lang="en" sz="1800">
                <a:latin typeface="Manrope"/>
                <a:ea typeface="Manrope"/>
                <a:cs typeface="Manrope"/>
                <a:sym typeface="Manrope"/>
              </a:rPr>
              <a:t>giá trị nhỏ nhất</a:t>
            </a:r>
            <a:r>
              <a:rPr b="1" lang="en" sz="1800">
                <a:latin typeface="Manrope"/>
                <a:ea typeface="Manrope"/>
                <a:cs typeface="Manrope"/>
                <a:sym typeface="Manrope"/>
              </a:rPr>
              <a:t> </a:t>
            </a:r>
            <a:r>
              <a:rPr lang="en" sz="1800">
                <a:latin typeface="Manrope"/>
                <a:ea typeface="Manrope"/>
                <a:cs typeface="Manrope"/>
                <a:sym typeface="Manrope"/>
              </a:rPr>
              <a:t> </a:t>
            </a:r>
            <a:r>
              <a:rPr b="1" lang="en" sz="1800">
                <a:latin typeface="Manrope"/>
                <a:ea typeface="Manrope"/>
                <a:cs typeface="Manrope"/>
                <a:sym typeface="Manrope"/>
              </a:rPr>
              <a:t>int minIndex(float arr[], int n)</a:t>
            </a:r>
            <a:r>
              <a:rPr lang="en" sz="1800">
                <a:latin typeface="Manrope"/>
                <a:ea typeface="Manrope"/>
                <a:cs typeface="Manrope"/>
                <a:sym typeface="Manrope"/>
              </a:rPr>
              <a:t> trong tất cả phần tử của mảng arr[i]. Hàm này trả về chỉ số nhỏ nhất của phần tử mang giá trị nhỏ nhất trong mảng.</a:t>
            </a:r>
            <a:endParaRPr sz="1800">
              <a:latin typeface="Manrope"/>
              <a:ea typeface="Manrope"/>
              <a:cs typeface="Manrope"/>
              <a:sym typeface="Manrope"/>
            </a:endParaRPr>
          </a:p>
          <a:p>
            <a:pPr indent="0" lvl="0" marL="457200" rtl="0" algn="just">
              <a:spcBef>
                <a:spcPts val="1000"/>
              </a:spcBef>
              <a:spcAft>
                <a:spcPts val="0"/>
              </a:spcAft>
              <a:buNone/>
            </a:pPr>
            <a:r>
              <a:rPr b="1" lang="en" sz="1800">
                <a:latin typeface="Manrope"/>
                <a:ea typeface="Manrope"/>
                <a:cs typeface="Manrope"/>
                <a:sym typeface="Manrope"/>
              </a:rPr>
              <a:t>Ví dụ</a:t>
            </a:r>
            <a:r>
              <a:rPr lang="en" sz="1800">
                <a:latin typeface="Manrope"/>
                <a:ea typeface="Manrope"/>
                <a:cs typeface="Manrope"/>
                <a:sym typeface="Manrope"/>
              </a:rPr>
              <a:t>: 8 7 3 1 2 3 2 1 9 1 2 1 thì hàm </a:t>
            </a:r>
            <a:r>
              <a:rPr b="1" lang="en" sz="1800">
                <a:latin typeface="Manrope"/>
                <a:ea typeface="Manrope"/>
                <a:cs typeface="Manrope"/>
                <a:sym typeface="Manrope"/>
              </a:rPr>
              <a:t>minIndex</a:t>
            </a:r>
            <a:r>
              <a:rPr lang="en" sz="1800">
                <a:latin typeface="Manrope"/>
                <a:ea typeface="Manrope"/>
                <a:cs typeface="Manrope"/>
                <a:sym typeface="Manrope"/>
              </a:rPr>
              <a:t> trả về giá trị là 3.</a:t>
            </a:r>
            <a:endParaRPr sz="1800">
              <a:latin typeface="Manrope"/>
              <a:ea typeface="Manrope"/>
              <a:cs typeface="Manrope"/>
              <a:sym typeface="Manrope"/>
            </a:endParaRPr>
          </a:p>
          <a:p>
            <a:pPr indent="-342900" lvl="0" marL="457200" rtl="0" algn="just">
              <a:spcBef>
                <a:spcPts val="1000"/>
              </a:spcBef>
              <a:spcAft>
                <a:spcPts val="0"/>
              </a:spcAft>
              <a:buSzPts val="1800"/>
              <a:buFont typeface="Manrope"/>
              <a:buAutoNum type="arabicPeriod"/>
            </a:pPr>
            <a:r>
              <a:rPr lang="en" sz="1800">
                <a:latin typeface="Manrope"/>
                <a:ea typeface="Manrope"/>
                <a:cs typeface="Manrope"/>
                <a:sym typeface="Manrope"/>
              </a:rPr>
              <a:t>Cài đặt chương trình C để đếm số lần </a:t>
            </a:r>
            <a:r>
              <a:rPr b="1" lang="en" sz="1800">
                <a:latin typeface="Manrope"/>
                <a:ea typeface="Manrope"/>
                <a:cs typeface="Manrope"/>
                <a:sym typeface="Manrope"/>
              </a:rPr>
              <a:t>so sánh</a:t>
            </a:r>
            <a:r>
              <a:rPr lang="en" sz="1800">
                <a:latin typeface="Manrope"/>
                <a:ea typeface="Manrope"/>
                <a:cs typeface="Manrope"/>
                <a:sym typeface="Manrope"/>
              </a:rPr>
              <a:t> xuất hiện trong hàm minIndex. Sinh các mảng </a:t>
            </a:r>
            <a:r>
              <a:rPr b="1" lang="en" sz="1800">
                <a:latin typeface="Manrope"/>
                <a:ea typeface="Manrope"/>
                <a:cs typeface="Manrope"/>
                <a:sym typeface="Manrope"/>
              </a:rPr>
              <a:t>arr</a:t>
            </a:r>
            <a:r>
              <a:rPr lang="en" sz="1800">
                <a:latin typeface="Manrope"/>
                <a:ea typeface="Manrope"/>
                <a:cs typeface="Manrope"/>
                <a:sym typeface="Manrope"/>
              </a:rPr>
              <a:t> có kích thước </a:t>
            </a:r>
            <a:r>
              <a:rPr b="1" lang="en" sz="1800">
                <a:latin typeface="Manrope"/>
                <a:ea typeface="Manrope"/>
                <a:cs typeface="Manrope"/>
                <a:sym typeface="Manrope"/>
              </a:rPr>
              <a:t>n = 10</a:t>
            </a:r>
            <a:r>
              <a:rPr lang="en" sz="1800">
                <a:latin typeface="Manrope"/>
                <a:ea typeface="Manrope"/>
                <a:cs typeface="Manrope"/>
                <a:sym typeface="Manrope"/>
              </a:rPr>
              <a:t> ngẫu nhiên để tính số lần so sánh trung bình và lập bảng tần số thể hiện số lần so sánh sau 100, 1000 lần chạy thuật toán với các mảng sinh ngẫu nhiên.</a:t>
            </a:r>
            <a:endParaRPr sz="1800">
              <a:latin typeface="Manrope"/>
              <a:ea typeface="Manrope"/>
              <a:cs typeface="Manrope"/>
              <a:sym typeface="Manrop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2" name="Shape 4602"/>
        <p:cNvGrpSpPr/>
        <p:nvPr/>
      </p:nvGrpSpPr>
      <p:grpSpPr>
        <a:xfrm>
          <a:off x="0" y="0"/>
          <a:ext cx="0" cy="0"/>
          <a:chOff x="0" y="0"/>
          <a:chExt cx="0" cy="0"/>
        </a:xfrm>
      </p:grpSpPr>
      <p:sp>
        <p:nvSpPr>
          <p:cNvPr id="4603" name="Google Shape;4603;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04" name="Google Shape;4604;p47"/>
          <p:cNvSpPr txBox="1"/>
          <p:nvPr>
            <p:ph idx="6" type="title"/>
          </p:nvPr>
        </p:nvSpPr>
        <p:spPr>
          <a:xfrm>
            <a:off x="665475" y="65000"/>
            <a:ext cx="4903800" cy="6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highlight>
                  <a:schemeClr val="accent1"/>
                </a:highlight>
              </a:rPr>
              <a:t>Bài 2: (S</a:t>
            </a:r>
            <a:r>
              <a:rPr lang="en" sz="2500">
                <a:highlight>
                  <a:schemeClr val="accent1"/>
                </a:highlight>
              </a:rPr>
              <a:t>tudent’s scores)</a:t>
            </a:r>
            <a:endParaRPr sz="2500">
              <a:highlight>
                <a:schemeClr val="accent1"/>
              </a:highlight>
            </a:endParaRPr>
          </a:p>
        </p:txBody>
      </p:sp>
      <p:sp>
        <p:nvSpPr>
          <p:cNvPr id="4605" name="Google Shape;4605;p47"/>
          <p:cNvSpPr txBox="1"/>
          <p:nvPr>
            <p:ph idx="4294967295" type="body"/>
          </p:nvPr>
        </p:nvSpPr>
        <p:spPr>
          <a:xfrm>
            <a:off x="739400" y="529400"/>
            <a:ext cx="7922700" cy="4842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latin typeface="Manrope"/>
                <a:ea typeface="Manrope"/>
                <a:cs typeface="Manrope"/>
                <a:sym typeface="Manrope"/>
              </a:rPr>
              <a:t>Hiệu trưởng cung cấp cho nhân viên phân tích dữ liệu Nhung danh sách điểm thi giữa kỳ 1 môn Toán của học sinh,</a:t>
            </a:r>
            <a:r>
              <a:rPr b="1" lang="en" sz="1500">
                <a:latin typeface="Manrope"/>
                <a:ea typeface="Manrope"/>
                <a:cs typeface="Manrope"/>
                <a:sym typeface="Manrope"/>
              </a:rPr>
              <a:t> chỉ gồm 1 dãy n số thực nằm trong đoạn [0;10]</a:t>
            </a:r>
            <a:r>
              <a:rPr lang="en" sz="1500">
                <a:latin typeface="Manrope"/>
                <a:ea typeface="Manrope"/>
                <a:cs typeface="Manrope"/>
                <a:sym typeface="Manrope"/>
              </a:rPr>
              <a:t> và yêu cầu Nhung vẽ biểu đồ Box and Whisker để xem điểm số của học sinh phân tán như thế nào trong kỳ thi. Tuy nhiên, để vẽ được biểu đồ, Nhung phải sắp xếp dãy điểm của học sinh theo thứ tự tăng dần. Nhung mảng hoá các số liệu điểm rồi làm như sau:</a:t>
            </a:r>
            <a:endParaRPr sz="1500">
              <a:latin typeface="Manrope"/>
              <a:ea typeface="Manrope"/>
              <a:cs typeface="Manrope"/>
              <a:sym typeface="Manrope"/>
            </a:endParaRPr>
          </a:p>
          <a:p>
            <a:pPr indent="0" lvl="0" marL="0" rtl="0" algn="just">
              <a:spcBef>
                <a:spcPts val="1000"/>
              </a:spcBef>
              <a:spcAft>
                <a:spcPts val="0"/>
              </a:spcAft>
              <a:buNone/>
            </a:pPr>
            <a:r>
              <a:rPr lang="en" sz="1500">
                <a:latin typeface="Manrope"/>
                <a:ea typeface="Manrope"/>
                <a:cs typeface="Manrope"/>
                <a:sym typeface="Manrope"/>
              </a:rPr>
              <a:t>Cho mảng </a:t>
            </a:r>
            <a:r>
              <a:rPr b="1" lang="en" sz="1500">
                <a:latin typeface="Manrope"/>
                <a:ea typeface="Manrope"/>
                <a:cs typeface="Manrope"/>
                <a:sym typeface="Manrope"/>
              </a:rPr>
              <a:t>arr[]</a:t>
            </a:r>
            <a:r>
              <a:rPr lang="en" sz="1500">
                <a:latin typeface="Manrope"/>
                <a:ea typeface="Manrope"/>
                <a:cs typeface="Manrope"/>
                <a:sym typeface="Manrope"/>
              </a:rPr>
              <a:t> có kích thước </a:t>
            </a:r>
            <a:r>
              <a:rPr b="1" lang="en" sz="1500">
                <a:latin typeface="Manrope"/>
                <a:ea typeface="Manrope"/>
                <a:cs typeface="Manrope"/>
                <a:sym typeface="Manrope"/>
              </a:rPr>
              <a:t>n.</a:t>
            </a:r>
            <a:r>
              <a:rPr b="1" lang="en" sz="1500">
                <a:latin typeface="Manrope"/>
                <a:ea typeface="Manrope"/>
                <a:cs typeface="Manrope"/>
                <a:sym typeface="Manrope"/>
              </a:rPr>
              <a:t> </a:t>
            </a:r>
            <a:endParaRPr sz="1500">
              <a:latin typeface="Manrope"/>
              <a:ea typeface="Manrope"/>
              <a:cs typeface="Manrope"/>
              <a:sym typeface="Manrope"/>
            </a:endParaRPr>
          </a:p>
          <a:p>
            <a:pPr indent="-323850" lvl="0" marL="457200" rtl="0" algn="just">
              <a:spcBef>
                <a:spcPts val="1000"/>
              </a:spcBef>
              <a:spcAft>
                <a:spcPts val="0"/>
              </a:spcAft>
              <a:buSzPts val="1500"/>
              <a:buFont typeface="Manrope"/>
              <a:buChar char="-"/>
            </a:pPr>
            <a:r>
              <a:rPr b="1" lang="en" sz="1500">
                <a:latin typeface="Manrope"/>
                <a:ea typeface="Manrope"/>
                <a:cs typeface="Manrope"/>
                <a:sym typeface="Manrope"/>
              </a:rPr>
              <a:t>Bước 1: </a:t>
            </a:r>
            <a:r>
              <a:rPr lang="en" sz="1500">
                <a:latin typeface="Manrope"/>
                <a:ea typeface="Manrope"/>
                <a:cs typeface="Manrope"/>
                <a:sym typeface="Manrope"/>
              </a:rPr>
              <a:t>Duyệt mảng từ </a:t>
            </a:r>
            <a:r>
              <a:rPr b="1" lang="en" sz="1500">
                <a:latin typeface="Manrope"/>
                <a:ea typeface="Manrope"/>
                <a:cs typeface="Manrope"/>
                <a:sym typeface="Manrope"/>
              </a:rPr>
              <a:t>i = 0</a:t>
            </a:r>
            <a:r>
              <a:rPr lang="en" sz="1500">
                <a:latin typeface="Manrope"/>
                <a:ea typeface="Manrope"/>
                <a:cs typeface="Manrope"/>
                <a:sym typeface="Manrope"/>
              </a:rPr>
              <a:t> đến </a:t>
            </a:r>
            <a:r>
              <a:rPr b="1" lang="en" sz="1500">
                <a:latin typeface="Manrope"/>
                <a:ea typeface="Manrope"/>
                <a:cs typeface="Manrope"/>
                <a:sym typeface="Manrope"/>
              </a:rPr>
              <a:t>i = n - 1</a:t>
            </a:r>
            <a:endParaRPr b="1"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b="1" lang="en" sz="1500">
                <a:latin typeface="Manrope"/>
                <a:ea typeface="Manrope"/>
                <a:cs typeface="Manrope"/>
                <a:sym typeface="Manrope"/>
              </a:rPr>
              <a:t>Bước </a:t>
            </a:r>
            <a:r>
              <a:rPr b="1" lang="en" sz="1500">
                <a:latin typeface="Manrope"/>
                <a:ea typeface="Manrope"/>
                <a:cs typeface="Manrope"/>
                <a:sym typeface="Manrope"/>
              </a:rPr>
              <a:t>2</a:t>
            </a:r>
            <a:r>
              <a:rPr lang="en" sz="1500">
                <a:latin typeface="Manrope"/>
                <a:ea typeface="Manrope"/>
                <a:cs typeface="Manrope"/>
                <a:sym typeface="Manrope"/>
              </a:rPr>
              <a:t>: Trong các phần tử từ </a:t>
            </a:r>
            <a:r>
              <a:rPr b="1" lang="en" sz="1500">
                <a:latin typeface="Manrope"/>
                <a:ea typeface="Manrope"/>
                <a:cs typeface="Manrope"/>
                <a:sym typeface="Manrope"/>
              </a:rPr>
              <a:t>arr[i] đến arr[n-1]</a:t>
            </a:r>
            <a:r>
              <a:rPr lang="en" sz="1500">
                <a:latin typeface="Manrope"/>
                <a:ea typeface="Manrope"/>
                <a:cs typeface="Manrope"/>
                <a:sym typeface="Manrope"/>
              </a:rPr>
              <a:t>, tìm </a:t>
            </a:r>
            <a:r>
              <a:rPr b="1" lang="en" sz="1500" u="sng">
                <a:solidFill>
                  <a:schemeClr val="hlink"/>
                </a:solidFill>
                <a:latin typeface="Manrope"/>
                <a:ea typeface="Manrope"/>
                <a:cs typeface="Manrope"/>
                <a:sym typeface="Manrope"/>
                <a:hlinkClick action="ppaction://hlinksldjump" r:id="rId3"/>
              </a:rPr>
              <a:t>minIndex</a:t>
            </a:r>
            <a:r>
              <a:rPr lang="en" sz="1500">
                <a:latin typeface="Manrope"/>
                <a:ea typeface="Manrope"/>
                <a:cs typeface="Manrope"/>
                <a:sym typeface="Manrope"/>
              </a:rPr>
              <a:t>.</a:t>
            </a:r>
            <a:endParaRPr b="1" sz="1500">
              <a:latin typeface="Manrope"/>
              <a:ea typeface="Manrope"/>
              <a:cs typeface="Manrope"/>
              <a:sym typeface="Manrope"/>
            </a:endParaRPr>
          </a:p>
          <a:p>
            <a:pPr indent="-323850" lvl="0" marL="457200" rtl="0" algn="l">
              <a:spcBef>
                <a:spcPts val="0"/>
              </a:spcBef>
              <a:spcAft>
                <a:spcPts val="0"/>
              </a:spcAft>
              <a:buSzPts val="1500"/>
              <a:buFont typeface="Manrope"/>
              <a:buChar char="-"/>
            </a:pPr>
            <a:r>
              <a:rPr b="1" lang="en" sz="1500">
                <a:latin typeface="Manrope"/>
                <a:ea typeface="Manrope"/>
                <a:cs typeface="Manrope"/>
                <a:sym typeface="Manrope"/>
              </a:rPr>
              <a:t>Bước 3</a:t>
            </a:r>
            <a:r>
              <a:rPr lang="en" sz="1500">
                <a:latin typeface="Manrope"/>
                <a:ea typeface="Manrope"/>
                <a:cs typeface="Manrope"/>
                <a:sym typeface="Manrope"/>
              </a:rPr>
              <a:t>: Hoán đổi (swap)</a:t>
            </a:r>
            <a:r>
              <a:rPr b="1" lang="en" sz="1500">
                <a:latin typeface="Manrope"/>
                <a:ea typeface="Manrope"/>
                <a:cs typeface="Manrope"/>
                <a:sym typeface="Manrope"/>
              </a:rPr>
              <a:t> </a:t>
            </a:r>
            <a:r>
              <a:rPr lang="en" sz="1500">
                <a:latin typeface="Manrope"/>
                <a:ea typeface="Manrope"/>
                <a:cs typeface="Manrope"/>
                <a:sym typeface="Manrope"/>
              </a:rPr>
              <a:t>giá trị của </a:t>
            </a:r>
            <a:r>
              <a:rPr b="1" lang="en" sz="1500">
                <a:latin typeface="Manrope"/>
                <a:ea typeface="Manrope"/>
                <a:cs typeface="Manrope"/>
                <a:sym typeface="Manrope"/>
              </a:rPr>
              <a:t>arr[minIndex]</a:t>
            </a:r>
            <a:r>
              <a:rPr lang="en" sz="1500">
                <a:latin typeface="Manrope"/>
                <a:ea typeface="Manrope"/>
                <a:cs typeface="Manrope"/>
                <a:sym typeface="Manrope"/>
              </a:rPr>
              <a:t> và </a:t>
            </a:r>
            <a:r>
              <a:rPr b="1" lang="en" sz="1500">
                <a:latin typeface="Manrope"/>
                <a:ea typeface="Manrope"/>
                <a:cs typeface="Manrope"/>
                <a:sym typeface="Manrope"/>
              </a:rPr>
              <a:t>arr[i]</a:t>
            </a:r>
            <a:r>
              <a:rPr lang="en" sz="1500">
                <a:latin typeface="Manrope"/>
                <a:ea typeface="Manrope"/>
                <a:cs typeface="Manrope"/>
                <a:sym typeface="Manrope"/>
              </a:rPr>
              <a:t> rồi quay về </a:t>
            </a:r>
            <a:r>
              <a:rPr b="1" lang="en" sz="1500">
                <a:latin typeface="Manrope"/>
                <a:ea typeface="Manrope"/>
                <a:cs typeface="Manrope"/>
                <a:sym typeface="Manrope"/>
              </a:rPr>
              <a:t>bước 1</a:t>
            </a:r>
            <a:r>
              <a:rPr lang="en" sz="1500">
                <a:latin typeface="Manrope"/>
                <a:ea typeface="Manrope"/>
                <a:cs typeface="Manrope"/>
                <a:sym typeface="Manrope"/>
              </a:rPr>
              <a:t>.</a:t>
            </a:r>
            <a:endParaRPr sz="1500">
              <a:latin typeface="Manrope"/>
              <a:ea typeface="Manrope"/>
              <a:cs typeface="Manrope"/>
              <a:sym typeface="Manrope"/>
            </a:endParaRPr>
          </a:p>
          <a:p>
            <a:pPr indent="0" lvl="0" marL="0" rtl="0" algn="just">
              <a:spcBef>
                <a:spcPts val="1000"/>
              </a:spcBef>
              <a:spcAft>
                <a:spcPts val="0"/>
              </a:spcAft>
              <a:buNone/>
            </a:pPr>
            <a:r>
              <a:rPr b="1" lang="en" sz="1500">
                <a:latin typeface="Manrope"/>
                <a:ea typeface="Manrope"/>
                <a:cs typeface="Manrope"/>
                <a:sym typeface="Manrope"/>
              </a:rPr>
              <a:t>Yêu cầu</a:t>
            </a:r>
            <a:r>
              <a:rPr lang="en" sz="1500">
                <a:latin typeface="Manrope"/>
                <a:ea typeface="Manrope"/>
                <a:cs typeface="Manrope"/>
                <a:sym typeface="Manrope"/>
              </a:rPr>
              <a:t>:</a:t>
            </a:r>
            <a:endParaRPr sz="1500">
              <a:latin typeface="Manrope"/>
              <a:ea typeface="Manrope"/>
              <a:cs typeface="Manrope"/>
              <a:sym typeface="Manrope"/>
            </a:endParaRPr>
          </a:p>
          <a:p>
            <a:pPr indent="-323850" lvl="0" marL="457200" rtl="0" algn="just">
              <a:spcBef>
                <a:spcPts val="1000"/>
              </a:spcBef>
              <a:spcAft>
                <a:spcPts val="0"/>
              </a:spcAft>
              <a:buSzPts val="1500"/>
              <a:buFont typeface="Manrope"/>
              <a:buAutoNum type="arabicPeriod"/>
            </a:pPr>
            <a:r>
              <a:rPr lang="en" sz="1500">
                <a:latin typeface="Manrope"/>
                <a:ea typeface="Manrope"/>
                <a:cs typeface="Manrope"/>
                <a:sym typeface="Manrope"/>
              </a:rPr>
              <a:t>Viết hàm </a:t>
            </a:r>
            <a:r>
              <a:rPr b="1" lang="en" sz="1500">
                <a:highlight>
                  <a:schemeClr val="accent1"/>
                </a:highlight>
                <a:latin typeface="Manrope"/>
                <a:ea typeface="Manrope"/>
                <a:cs typeface="Manrope"/>
                <a:sym typeface="Manrope"/>
              </a:rPr>
              <a:t>sort</a:t>
            </a:r>
            <a:r>
              <a:rPr lang="en" sz="1500">
                <a:latin typeface="Manrope"/>
                <a:ea typeface="Manrope"/>
                <a:cs typeface="Manrope"/>
                <a:sym typeface="Manrope"/>
              </a:rPr>
              <a:t> để sắp xếp mảng </a:t>
            </a:r>
            <a:r>
              <a:rPr b="1" lang="en" sz="1500">
                <a:latin typeface="Manrope"/>
                <a:ea typeface="Manrope"/>
                <a:cs typeface="Manrope"/>
                <a:sym typeface="Manrope"/>
              </a:rPr>
              <a:t>arr</a:t>
            </a:r>
            <a:r>
              <a:rPr lang="en" sz="1500">
                <a:latin typeface="Manrope"/>
                <a:ea typeface="Manrope"/>
                <a:cs typeface="Manrope"/>
                <a:sym typeface="Manrope"/>
              </a:rPr>
              <a:t> theo các bước làm trên. Cài đặt chương trình C để kiểm tra kết quả với mẫu </a:t>
            </a:r>
            <a:r>
              <a:rPr b="1" lang="en" sz="1500">
                <a:latin typeface="Manrope"/>
                <a:ea typeface="Manrope"/>
                <a:cs typeface="Manrope"/>
                <a:sym typeface="Manrope"/>
              </a:rPr>
              <a:t>n = 40</a:t>
            </a:r>
            <a:r>
              <a:rPr lang="en" sz="1500">
                <a:latin typeface="Manrope"/>
                <a:ea typeface="Manrope"/>
                <a:cs typeface="Manrope"/>
                <a:sym typeface="Manrope"/>
              </a:rPr>
              <a:t>.</a:t>
            </a:r>
            <a:endParaRPr sz="1500">
              <a:latin typeface="Manrope"/>
              <a:ea typeface="Manrope"/>
              <a:cs typeface="Manrope"/>
              <a:sym typeface="Manrope"/>
            </a:endParaRPr>
          </a:p>
          <a:p>
            <a:pPr indent="-323850" lvl="0" marL="457200" rtl="0" algn="just">
              <a:spcBef>
                <a:spcPts val="0"/>
              </a:spcBef>
              <a:spcAft>
                <a:spcPts val="0"/>
              </a:spcAft>
              <a:buSzPts val="1500"/>
              <a:buFont typeface="Manrope"/>
              <a:buAutoNum type="arabicPeriod"/>
            </a:pPr>
            <a:r>
              <a:rPr lang="en" sz="1500">
                <a:latin typeface="Manrope"/>
                <a:ea typeface="Manrope"/>
                <a:cs typeface="Manrope"/>
                <a:sym typeface="Manrope"/>
              </a:rPr>
              <a:t>Cải tiến chương trình trên bằng cách thêm vào biến đếm số lần so sánh </a:t>
            </a:r>
            <a:r>
              <a:rPr b="1" lang="en" sz="1500">
                <a:highlight>
                  <a:schemeClr val="accent1"/>
                </a:highlight>
                <a:latin typeface="Manrope"/>
                <a:ea typeface="Manrope"/>
                <a:cs typeface="Manrope"/>
                <a:sym typeface="Manrope"/>
              </a:rPr>
              <a:t>comparison</a:t>
            </a:r>
            <a:r>
              <a:rPr b="1" lang="en" sz="1500">
                <a:latin typeface="Manrope"/>
                <a:ea typeface="Manrope"/>
                <a:cs typeface="Manrope"/>
                <a:sym typeface="Manrope"/>
              </a:rPr>
              <a:t> </a:t>
            </a:r>
            <a:r>
              <a:rPr lang="en" sz="1500">
                <a:latin typeface="Manrope"/>
                <a:ea typeface="Manrope"/>
                <a:cs typeface="Manrope"/>
                <a:sym typeface="Manrope"/>
              </a:rPr>
              <a:t>vào hàm </a:t>
            </a:r>
            <a:r>
              <a:rPr b="1" lang="en" sz="1500">
                <a:highlight>
                  <a:schemeClr val="accent1"/>
                </a:highlight>
                <a:latin typeface="Manrope"/>
                <a:ea typeface="Manrope"/>
                <a:cs typeface="Manrope"/>
                <a:sym typeface="Manrope"/>
              </a:rPr>
              <a:t>sort</a:t>
            </a:r>
            <a:r>
              <a:rPr lang="en" sz="1500">
                <a:latin typeface="Manrope"/>
                <a:ea typeface="Manrope"/>
                <a:cs typeface="Manrope"/>
                <a:sym typeface="Manrope"/>
              </a:rPr>
              <a:t>. Sử dụng thống kê để ước lượng số lần </a:t>
            </a:r>
            <a:r>
              <a:rPr b="1" lang="en" sz="1500">
                <a:highlight>
                  <a:schemeClr val="accent1"/>
                </a:highlight>
                <a:latin typeface="Manrope"/>
                <a:ea typeface="Manrope"/>
                <a:cs typeface="Manrope"/>
                <a:sym typeface="Manrope"/>
              </a:rPr>
              <a:t>comparison </a:t>
            </a:r>
            <a:r>
              <a:rPr lang="en" sz="1500">
                <a:latin typeface="Manrope"/>
                <a:ea typeface="Manrope"/>
                <a:cs typeface="Manrope"/>
                <a:sym typeface="Manrope"/>
              </a:rPr>
              <a:t>trung bình ứng với</a:t>
            </a:r>
            <a:r>
              <a:rPr b="1" lang="en" sz="1500">
                <a:latin typeface="Manrope"/>
                <a:ea typeface="Manrope"/>
                <a:cs typeface="Manrope"/>
                <a:sym typeface="Manrope"/>
              </a:rPr>
              <a:t> n = 40</a:t>
            </a:r>
            <a:r>
              <a:rPr lang="en" sz="1500">
                <a:latin typeface="Manrope"/>
                <a:ea typeface="Manrope"/>
                <a:cs typeface="Manrope"/>
                <a:sym typeface="Manrope"/>
              </a:rPr>
              <a:t>.</a:t>
            </a:r>
            <a:endParaRPr sz="1500">
              <a:latin typeface="Manrope"/>
              <a:ea typeface="Manrope"/>
              <a:cs typeface="Manrope"/>
              <a:sym typeface="Manrope"/>
            </a:endParaRPr>
          </a:p>
          <a:p>
            <a:pPr indent="-323850" lvl="0" marL="457200" rtl="0" algn="just">
              <a:spcBef>
                <a:spcPts val="0"/>
              </a:spcBef>
              <a:spcAft>
                <a:spcPts val="0"/>
              </a:spcAft>
              <a:buSzPts val="1500"/>
              <a:buFont typeface="Manrope"/>
              <a:buAutoNum type="arabicPeriod"/>
            </a:pPr>
            <a:r>
              <a:rPr b="1" lang="en" sz="1500">
                <a:latin typeface="Manrope"/>
                <a:ea typeface="Manrope"/>
                <a:cs typeface="Manrope"/>
                <a:sym typeface="Manrope"/>
              </a:rPr>
              <a:t>(*)</a:t>
            </a:r>
            <a:r>
              <a:rPr lang="en" sz="1500">
                <a:latin typeface="Manrope"/>
                <a:ea typeface="Manrope"/>
                <a:cs typeface="Manrope"/>
                <a:sym typeface="Manrope"/>
              </a:rPr>
              <a:t> Ước lượng </a:t>
            </a:r>
            <a:r>
              <a:rPr b="1" lang="en" sz="1500">
                <a:latin typeface="Manrope"/>
                <a:ea typeface="Manrope"/>
                <a:cs typeface="Manrope"/>
                <a:sym typeface="Manrope"/>
              </a:rPr>
              <a:t>O(n)</a:t>
            </a:r>
            <a:r>
              <a:rPr lang="en" sz="1500">
                <a:latin typeface="Manrope"/>
                <a:ea typeface="Manrope"/>
                <a:cs typeface="Manrope"/>
                <a:sym typeface="Manrope"/>
              </a:rPr>
              <a:t> của thuật toán sắp xếp mảng trên bằng thống kê.</a:t>
            </a:r>
            <a:endParaRPr sz="1500">
              <a:latin typeface="Manrope"/>
              <a:ea typeface="Manrope"/>
              <a:cs typeface="Manrope"/>
              <a:sym typeface="Manrop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1" name="Shape 3651"/>
        <p:cNvGrpSpPr/>
        <p:nvPr/>
      </p:nvGrpSpPr>
      <p:grpSpPr>
        <a:xfrm>
          <a:off x="0" y="0"/>
          <a:ext cx="0" cy="0"/>
          <a:chOff x="0" y="0"/>
          <a:chExt cx="0" cy="0"/>
        </a:xfrm>
      </p:grpSpPr>
      <p:sp>
        <p:nvSpPr>
          <p:cNvPr id="3652" name="Google Shape;3652;p30"/>
          <p:cNvSpPr txBox="1"/>
          <p:nvPr>
            <p:ph idx="12" type="sldNum"/>
          </p:nvPr>
        </p:nvSpPr>
        <p:spPr>
          <a:xfrm>
            <a:off x="83281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653" name="Google Shape;3653;p30"/>
          <p:cNvSpPr txBox="1"/>
          <p:nvPr>
            <p:ph idx="2" type="title"/>
          </p:nvPr>
        </p:nvSpPr>
        <p:spPr>
          <a:xfrm>
            <a:off x="786150" y="689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100"/>
              <a:t>Thông tin liên h</a:t>
            </a:r>
            <a:r>
              <a:rPr b="0" i="1" lang="en" sz="4100">
                <a:latin typeface="Merriweather Light"/>
                <a:ea typeface="Merriweather Light"/>
                <a:cs typeface="Merriweather Light"/>
                <a:sym typeface="Merriweather Light"/>
              </a:rPr>
              <a:t>ệ</a:t>
            </a:r>
            <a:endParaRPr b="0" i="1" sz="4100">
              <a:latin typeface="Merriweather Light"/>
              <a:ea typeface="Merriweather Light"/>
              <a:cs typeface="Merriweather Light"/>
              <a:sym typeface="Merriweather Light"/>
            </a:endParaRPr>
          </a:p>
        </p:txBody>
      </p:sp>
      <p:sp>
        <p:nvSpPr>
          <p:cNvPr id="3654" name="Google Shape;3654;p30"/>
          <p:cNvSpPr txBox="1"/>
          <p:nvPr/>
        </p:nvSpPr>
        <p:spPr>
          <a:xfrm>
            <a:off x="786150" y="1317225"/>
            <a:ext cx="3740700" cy="32439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b="1" lang="en" sz="2000">
                <a:solidFill>
                  <a:schemeClr val="dk1"/>
                </a:solidFill>
                <a:latin typeface="Source Sans Pro"/>
                <a:ea typeface="Source Sans Pro"/>
                <a:cs typeface="Source Sans Pro"/>
                <a:sym typeface="Source Sans Pro"/>
              </a:rPr>
              <a:t>SAKAI:</a:t>
            </a:r>
            <a:r>
              <a:rPr lang="en" sz="1700">
                <a:solidFill>
                  <a:schemeClr val="dk2"/>
                </a:solidFill>
                <a:latin typeface="Source Sans Pro"/>
                <a:ea typeface="Source Sans Pro"/>
                <a:cs typeface="Source Sans Pro"/>
                <a:sym typeface="Source Sans Pro"/>
              </a:rPr>
              <a:t> </a:t>
            </a:r>
            <a:r>
              <a:rPr lang="en" sz="1700">
                <a:solidFill>
                  <a:schemeClr val="dk1"/>
                </a:solidFill>
                <a:latin typeface="Source Sans Pro"/>
                <a:ea typeface="Source Sans Pro"/>
                <a:cs typeface="Source Sans Pro"/>
                <a:sym typeface="Source Sans Pro"/>
              </a:rPr>
              <a:t>mcslearn.hcmus.edu.vn</a:t>
            </a:r>
            <a:endParaRPr b="1" sz="2000">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sz="2000">
                <a:solidFill>
                  <a:schemeClr val="dk1"/>
                </a:solidFill>
                <a:latin typeface="Source Sans Pro"/>
                <a:ea typeface="Source Sans Pro"/>
                <a:cs typeface="Source Sans Pro"/>
                <a:sym typeface="Source Sans Pro"/>
              </a:rPr>
              <a:t>GMAIL:</a:t>
            </a:r>
            <a:r>
              <a:rPr lang="en" sz="2000">
                <a:solidFill>
                  <a:srgbClr val="0091EA"/>
                </a:solidFill>
                <a:latin typeface="Source Sans Pro"/>
                <a:ea typeface="Source Sans Pro"/>
                <a:cs typeface="Source Sans Pro"/>
                <a:sym typeface="Source Sans Pro"/>
              </a:rPr>
              <a:t> </a:t>
            </a:r>
            <a:r>
              <a:rPr lang="en" sz="1700">
                <a:solidFill>
                  <a:schemeClr val="dk1"/>
                </a:solidFill>
                <a:latin typeface="Source Sans Pro"/>
                <a:ea typeface="Source Sans Pro"/>
                <a:cs typeface="Source Sans Pro"/>
                <a:sym typeface="Source Sans Pro"/>
              </a:rPr>
              <a:t>ta.tintth.hcmus@gmail.com</a:t>
            </a:r>
            <a:endParaRPr sz="1700">
              <a:solidFill>
                <a:schemeClr val="dk1"/>
              </a:solidFill>
              <a:latin typeface="Source Sans Pro"/>
              <a:ea typeface="Source Sans Pro"/>
              <a:cs typeface="Source Sans Pro"/>
              <a:sym typeface="Source Sans Pro"/>
            </a:endParaRPr>
          </a:p>
          <a:p>
            <a:pPr indent="0" lvl="0" marL="0" rtl="0" algn="l">
              <a:spcBef>
                <a:spcPts val="600"/>
              </a:spcBef>
              <a:spcAft>
                <a:spcPts val="0"/>
              </a:spcAft>
              <a:buNone/>
            </a:pPr>
            <a:r>
              <a:t/>
            </a:r>
            <a:endParaRPr sz="1700">
              <a:solidFill>
                <a:schemeClr val="dk1"/>
              </a:solidFill>
              <a:latin typeface="Source Sans Pro"/>
              <a:ea typeface="Source Sans Pro"/>
              <a:cs typeface="Source Sans Pro"/>
              <a:sym typeface="Source Sans Pro"/>
            </a:endParaRPr>
          </a:p>
          <a:p>
            <a:pPr indent="0" lvl="0" marL="0" marR="0" rtl="0" algn="l">
              <a:lnSpc>
                <a:spcPct val="100000"/>
              </a:lnSpc>
              <a:spcBef>
                <a:spcPts val="600"/>
              </a:spcBef>
              <a:spcAft>
                <a:spcPts val="0"/>
              </a:spcAft>
              <a:buNone/>
            </a:pPr>
            <a:r>
              <a:rPr b="1" lang="en" sz="2000">
                <a:solidFill>
                  <a:schemeClr val="dk1"/>
                </a:solidFill>
                <a:latin typeface="Source Sans Pro"/>
                <a:ea typeface="Source Sans Pro"/>
                <a:cs typeface="Source Sans Pro"/>
                <a:sym typeface="Source Sans Pro"/>
              </a:rPr>
              <a:t>GHI CHÚ:</a:t>
            </a:r>
            <a:endParaRPr b="1" sz="2000">
              <a:solidFill>
                <a:schemeClr val="dk1"/>
              </a:solidFill>
              <a:latin typeface="Source Sans Pro"/>
              <a:ea typeface="Source Sans Pro"/>
              <a:cs typeface="Source Sans Pro"/>
              <a:sym typeface="Source Sans Pro"/>
            </a:endParaRPr>
          </a:p>
          <a:p>
            <a:pPr indent="0" lvl="0" marL="0" rtl="0" algn="l">
              <a:spcBef>
                <a:spcPts val="600"/>
              </a:spcBef>
              <a:spcAft>
                <a:spcPts val="0"/>
              </a:spcAft>
              <a:buNone/>
            </a:pPr>
            <a:r>
              <a:rPr lang="en" sz="1700">
                <a:solidFill>
                  <a:srgbClr val="263238"/>
                </a:solidFill>
                <a:latin typeface="Source Sans Pro"/>
                <a:ea typeface="Source Sans Pro"/>
                <a:cs typeface="Source Sans Pro"/>
                <a:sym typeface="Source Sans Pro"/>
              </a:rPr>
              <a:t>Tiêu đề mail (bắt buộc):</a:t>
            </a:r>
            <a:endParaRPr sz="1700">
              <a:solidFill>
                <a:srgbClr val="263238"/>
              </a:solidFill>
              <a:latin typeface="Source Sans Pro"/>
              <a:ea typeface="Source Sans Pro"/>
              <a:cs typeface="Source Sans Pro"/>
              <a:sym typeface="Source Sans Pro"/>
            </a:endParaRPr>
          </a:p>
          <a:p>
            <a:pPr indent="0" lvl="0" marL="0" rtl="0" algn="l">
              <a:spcBef>
                <a:spcPts val="600"/>
              </a:spcBef>
              <a:spcAft>
                <a:spcPts val="0"/>
              </a:spcAft>
              <a:buNone/>
            </a:pPr>
            <a:r>
              <a:rPr lang="en" sz="1700">
                <a:solidFill>
                  <a:srgbClr val="263238"/>
                </a:solidFill>
                <a:latin typeface="Source Sans Pro"/>
                <a:ea typeface="Source Sans Pro"/>
                <a:cs typeface="Source Sans Pro"/>
                <a:sym typeface="Source Sans Pro"/>
              </a:rPr>
              <a:t>[CTDL25] [Tiêu đề thư]</a:t>
            </a:r>
            <a:endParaRPr sz="1700">
              <a:solidFill>
                <a:srgbClr val="263238"/>
              </a:solidFill>
              <a:latin typeface="Source Sans Pro"/>
              <a:ea typeface="Source Sans Pro"/>
              <a:cs typeface="Source Sans Pro"/>
              <a:sym typeface="Source Sans Pro"/>
            </a:endParaRPr>
          </a:p>
          <a:p>
            <a:pPr indent="0" lvl="0" marL="0" rtl="0" algn="l">
              <a:spcBef>
                <a:spcPts val="600"/>
              </a:spcBef>
              <a:spcAft>
                <a:spcPts val="0"/>
              </a:spcAft>
              <a:buNone/>
            </a:pPr>
            <a:r>
              <a:rPr lang="en">
                <a:solidFill>
                  <a:schemeClr val="accent3"/>
                </a:solidFill>
                <a:latin typeface="Source Sans Pro"/>
                <a:ea typeface="Source Sans Pro"/>
                <a:cs typeface="Source Sans Pro"/>
                <a:sym typeface="Source Sans Pro"/>
              </a:rPr>
              <a:t>VD: [CTDL25] HỎI BÀI</a:t>
            </a:r>
            <a:endParaRPr>
              <a:solidFill>
                <a:schemeClr val="accent3"/>
              </a:solidFill>
              <a:latin typeface="Source Sans Pro"/>
              <a:ea typeface="Source Sans Pro"/>
              <a:cs typeface="Source Sans Pro"/>
              <a:sym typeface="Source Sans Pro"/>
            </a:endParaRPr>
          </a:p>
          <a:p>
            <a:pPr indent="0" lvl="0" marL="0" rtl="0" algn="l">
              <a:spcBef>
                <a:spcPts val="600"/>
              </a:spcBef>
              <a:spcAft>
                <a:spcPts val="0"/>
              </a:spcAft>
              <a:buNone/>
            </a:pPr>
            <a:r>
              <a:rPr lang="en" sz="1700">
                <a:solidFill>
                  <a:srgbClr val="263238"/>
                </a:solidFill>
                <a:latin typeface="Source Sans Pro"/>
                <a:ea typeface="Source Sans Pro"/>
                <a:cs typeface="Source Sans Pro"/>
                <a:sym typeface="Source Sans Pro"/>
              </a:rPr>
              <a:t>Gửi email kèm giới thiệu họ tên, MSSV và tên ca học.</a:t>
            </a:r>
            <a:endParaRPr sz="1700">
              <a:solidFill>
                <a:srgbClr val="263238"/>
              </a:solidFill>
              <a:latin typeface="Source Sans Pro"/>
              <a:ea typeface="Source Sans Pro"/>
              <a:cs typeface="Source Sans Pro"/>
              <a:sym typeface="Source Sans Pro"/>
            </a:endParaRPr>
          </a:p>
          <a:p>
            <a:pPr indent="0" lvl="0" marL="0" rtl="0" algn="l">
              <a:spcBef>
                <a:spcPts val="600"/>
              </a:spcBef>
              <a:spcAft>
                <a:spcPts val="0"/>
              </a:spcAft>
              <a:buNone/>
            </a:pPr>
            <a:r>
              <a:t/>
            </a:r>
            <a:endParaRPr sz="2000">
              <a:solidFill>
                <a:srgbClr val="263238"/>
              </a:solidFill>
              <a:latin typeface="Source Sans Pro"/>
              <a:ea typeface="Source Sans Pro"/>
              <a:cs typeface="Source Sans Pro"/>
              <a:sym typeface="Source Sans Pro"/>
            </a:endParaRPr>
          </a:p>
        </p:txBody>
      </p:sp>
      <p:grpSp>
        <p:nvGrpSpPr>
          <p:cNvPr id="3655" name="Google Shape;3655;p30"/>
          <p:cNvGrpSpPr/>
          <p:nvPr/>
        </p:nvGrpSpPr>
        <p:grpSpPr>
          <a:xfrm>
            <a:off x="7748333" y="1"/>
            <a:ext cx="963367" cy="1416287"/>
            <a:chOff x="4985808" y="3185926"/>
            <a:chExt cx="963367" cy="1416287"/>
          </a:xfrm>
        </p:grpSpPr>
        <p:sp>
          <p:nvSpPr>
            <p:cNvPr id="3656" name="Google Shape;3656;p30"/>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7" name="Google Shape;3657;p30"/>
            <p:cNvGrpSpPr/>
            <p:nvPr/>
          </p:nvGrpSpPr>
          <p:grpSpPr>
            <a:xfrm>
              <a:off x="5201774" y="3185926"/>
              <a:ext cx="535518" cy="1164104"/>
              <a:chOff x="5201774" y="3185926"/>
              <a:chExt cx="535518" cy="1164104"/>
            </a:xfrm>
          </p:grpSpPr>
          <p:sp>
            <p:nvSpPr>
              <p:cNvPr id="3658" name="Google Shape;3658;p30"/>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30"/>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30"/>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30"/>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2" name="Google Shape;3662;p30"/>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30"/>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30"/>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30"/>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30"/>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30"/>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30"/>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30"/>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30"/>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0"/>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0"/>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30"/>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30"/>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30"/>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30"/>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30"/>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30"/>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30"/>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30"/>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30"/>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30"/>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30"/>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30"/>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30"/>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30"/>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30"/>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30"/>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30"/>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30"/>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30"/>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30"/>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30"/>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30"/>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30"/>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30"/>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30"/>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30"/>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30"/>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30"/>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30"/>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30"/>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30"/>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30"/>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30"/>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30"/>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30"/>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30"/>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30"/>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30"/>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30"/>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30"/>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0"/>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30"/>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30"/>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0"/>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0"/>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0"/>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0"/>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30"/>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30"/>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30"/>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0"/>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30"/>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30"/>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0"/>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0"/>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30"/>
          <p:cNvGrpSpPr/>
          <p:nvPr/>
        </p:nvGrpSpPr>
        <p:grpSpPr>
          <a:xfrm>
            <a:off x="8130246" y="3521218"/>
            <a:ext cx="1013765" cy="1622220"/>
            <a:chOff x="3131096" y="1179168"/>
            <a:chExt cx="1013765" cy="1622220"/>
          </a:xfrm>
        </p:grpSpPr>
        <p:sp>
          <p:nvSpPr>
            <p:cNvPr id="3729" name="Google Shape;3729;p30"/>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30"/>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30"/>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30"/>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30"/>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30"/>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30"/>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30"/>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0"/>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0"/>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0"/>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30"/>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0"/>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0"/>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30"/>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30"/>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30"/>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0"/>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30"/>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30"/>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0"/>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0"/>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0"/>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0"/>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0"/>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30"/>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30"/>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0"/>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0"/>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0"/>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0"/>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30"/>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9" name="Shape 4609"/>
        <p:cNvGrpSpPr/>
        <p:nvPr/>
      </p:nvGrpSpPr>
      <p:grpSpPr>
        <a:xfrm>
          <a:off x="0" y="0"/>
          <a:ext cx="0" cy="0"/>
          <a:chOff x="0" y="0"/>
          <a:chExt cx="0" cy="0"/>
        </a:xfrm>
      </p:grpSpPr>
      <p:sp>
        <p:nvSpPr>
          <p:cNvPr id="4610" name="Google Shape;4610;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11" name="Google Shape;4611;p48"/>
          <p:cNvSpPr txBox="1"/>
          <p:nvPr>
            <p:ph idx="4294967295" type="body"/>
          </p:nvPr>
        </p:nvSpPr>
        <p:spPr>
          <a:xfrm>
            <a:off x="665475" y="641650"/>
            <a:ext cx="7943100" cy="4501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latin typeface="Manrope"/>
                <a:ea typeface="Manrope"/>
                <a:cs typeface="Manrope"/>
                <a:sym typeface="Manrope"/>
              </a:rPr>
              <a:t>Hàm </a:t>
            </a:r>
            <a:r>
              <a:rPr b="1" lang="en">
                <a:latin typeface="Manrope"/>
                <a:ea typeface="Manrope"/>
                <a:cs typeface="Manrope"/>
                <a:sym typeface="Manrope"/>
              </a:rPr>
              <a:t>bubbleSort</a:t>
            </a:r>
            <a:r>
              <a:rPr lang="en">
                <a:latin typeface="Manrope"/>
                <a:ea typeface="Manrope"/>
                <a:cs typeface="Manrope"/>
                <a:sym typeface="Manrope"/>
              </a:rPr>
              <a:t> có chức năng sắp xếp một </a:t>
            </a:r>
            <a:endParaRPr>
              <a:latin typeface="Manrope"/>
              <a:ea typeface="Manrope"/>
              <a:cs typeface="Manrope"/>
              <a:sym typeface="Manrope"/>
            </a:endParaRPr>
          </a:p>
          <a:p>
            <a:pPr indent="0" lvl="0" marL="0" rtl="0" algn="just">
              <a:spcBef>
                <a:spcPts val="0"/>
              </a:spcBef>
              <a:spcAft>
                <a:spcPts val="0"/>
              </a:spcAft>
              <a:buNone/>
            </a:pPr>
            <a:r>
              <a:rPr lang="en">
                <a:latin typeface="Manrope"/>
                <a:ea typeface="Manrope"/>
                <a:cs typeface="Manrope"/>
                <a:sym typeface="Manrope"/>
              </a:rPr>
              <a:t>mảng bất kỳ theo thứ tự tăng dần.</a:t>
            </a:r>
            <a:endParaRPr>
              <a:latin typeface="Manrope"/>
              <a:ea typeface="Manrope"/>
              <a:cs typeface="Manrope"/>
              <a:sym typeface="Manrope"/>
            </a:endParaRPr>
          </a:p>
          <a:p>
            <a:pPr indent="-317500" lvl="0" marL="457200" rtl="0" algn="just">
              <a:spcBef>
                <a:spcPts val="1000"/>
              </a:spcBef>
              <a:spcAft>
                <a:spcPts val="0"/>
              </a:spcAft>
              <a:buSzPts val="1400"/>
              <a:buFont typeface="Manrope"/>
              <a:buAutoNum type="arabicPeriod"/>
            </a:pPr>
            <a:r>
              <a:rPr lang="en">
                <a:latin typeface="Manrope"/>
                <a:ea typeface="Manrope"/>
                <a:cs typeface="Manrope"/>
                <a:sym typeface="Manrope"/>
              </a:rPr>
              <a:t>Cài đặt chương trình C cho một mảng </a:t>
            </a:r>
            <a:endParaRPr>
              <a:latin typeface="Manrope"/>
              <a:ea typeface="Manrope"/>
              <a:cs typeface="Manrope"/>
              <a:sym typeface="Manrope"/>
            </a:endParaRPr>
          </a:p>
          <a:p>
            <a:pPr indent="0" lvl="0" marL="457200" rtl="0" algn="just">
              <a:spcBef>
                <a:spcPts val="0"/>
              </a:spcBef>
              <a:spcAft>
                <a:spcPts val="0"/>
              </a:spcAft>
              <a:buNone/>
            </a:pPr>
            <a:r>
              <a:rPr lang="en">
                <a:latin typeface="Manrope"/>
                <a:ea typeface="Manrope"/>
                <a:cs typeface="Manrope"/>
                <a:sym typeface="Manrope"/>
              </a:rPr>
              <a:t>số nguyên có kích thước 20 với giá trị </a:t>
            </a:r>
            <a:endParaRPr>
              <a:latin typeface="Manrope"/>
              <a:ea typeface="Manrope"/>
              <a:cs typeface="Manrope"/>
              <a:sym typeface="Manrope"/>
            </a:endParaRPr>
          </a:p>
          <a:p>
            <a:pPr indent="0" lvl="0" marL="457200" rtl="0" algn="just">
              <a:spcBef>
                <a:spcPts val="0"/>
              </a:spcBef>
              <a:spcAft>
                <a:spcPts val="0"/>
              </a:spcAft>
              <a:buNone/>
            </a:pPr>
            <a:r>
              <a:rPr lang="en">
                <a:latin typeface="Manrope"/>
                <a:ea typeface="Manrope"/>
                <a:cs typeface="Manrope"/>
                <a:sym typeface="Manrope"/>
              </a:rPr>
              <a:t>của các phần tử là ngẫu nhiên, hãy </a:t>
            </a:r>
            <a:endParaRPr>
              <a:latin typeface="Manrope"/>
              <a:ea typeface="Manrope"/>
              <a:cs typeface="Manrope"/>
              <a:sym typeface="Manrope"/>
            </a:endParaRPr>
          </a:p>
          <a:p>
            <a:pPr indent="0" lvl="0" marL="457200" rtl="0" algn="just">
              <a:spcBef>
                <a:spcPts val="0"/>
              </a:spcBef>
              <a:spcAft>
                <a:spcPts val="0"/>
              </a:spcAft>
              <a:buNone/>
            </a:pPr>
            <a:r>
              <a:rPr lang="en">
                <a:latin typeface="Manrope"/>
                <a:ea typeface="Manrope"/>
                <a:cs typeface="Manrope"/>
                <a:sym typeface="Manrope"/>
              </a:rPr>
              <a:t>sử dụng hàm bubbleSort bên để </a:t>
            </a:r>
            <a:endParaRPr>
              <a:latin typeface="Manrope"/>
              <a:ea typeface="Manrope"/>
              <a:cs typeface="Manrope"/>
              <a:sym typeface="Manrope"/>
            </a:endParaRPr>
          </a:p>
          <a:p>
            <a:pPr indent="0" lvl="0" marL="457200" rtl="0" algn="just">
              <a:spcBef>
                <a:spcPts val="0"/>
              </a:spcBef>
              <a:spcAft>
                <a:spcPts val="0"/>
              </a:spcAft>
              <a:buNone/>
            </a:pPr>
            <a:r>
              <a:rPr lang="en">
                <a:latin typeface="Manrope"/>
                <a:ea typeface="Manrope"/>
                <a:cs typeface="Manrope"/>
                <a:sym typeface="Manrope"/>
              </a:rPr>
              <a:t>sắp xếp mảng theo thứ tự tăng dần.</a:t>
            </a:r>
            <a:endParaRPr>
              <a:latin typeface="Manrope"/>
              <a:ea typeface="Manrope"/>
              <a:cs typeface="Manrope"/>
              <a:sym typeface="Manrope"/>
            </a:endParaRPr>
          </a:p>
          <a:p>
            <a:pPr indent="0" lvl="0" marL="457200" rtl="0" algn="just">
              <a:spcBef>
                <a:spcPts val="0"/>
              </a:spcBef>
              <a:spcAft>
                <a:spcPts val="0"/>
              </a:spcAft>
              <a:buNone/>
            </a:pPr>
            <a:r>
              <a:t/>
            </a:r>
            <a:endParaRPr>
              <a:latin typeface="Manrope"/>
              <a:ea typeface="Manrope"/>
              <a:cs typeface="Manrope"/>
              <a:sym typeface="Manrope"/>
            </a:endParaRPr>
          </a:p>
          <a:p>
            <a:pPr indent="-317500" lvl="0" marL="457200" rtl="0" algn="just">
              <a:spcBef>
                <a:spcPts val="0"/>
              </a:spcBef>
              <a:spcAft>
                <a:spcPts val="0"/>
              </a:spcAft>
              <a:buSzPts val="1400"/>
              <a:buFont typeface="Manrope"/>
              <a:buAutoNum type="arabicPeriod"/>
            </a:pPr>
            <a:r>
              <a:rPr lang="en">
                <a:latin typeface="Manrope"/>
                <a:ea typeface="Manrope"/>
                <a:cs typeface="Manrope"/>
                <a:sym typeface="Manrope"/>
              </a:rPr>
              <a:t>Hãy đếm số </a:t>
            </a:r>
            <a:r>
              <a:rPr lang="en">
                <a:latin typeface="Manrope"/>
                <a:ea typeface="Manrope"/>
                <a:cs typeface="Manrope"/>
                <a:sym typeface="Manrope"/>
              </a:rPr>
              <a:t>lần so sánh được dùng</a:t>
            </a:r>
            <a:r>
              <a:rPr lang="en">
                <a:latin typeface="Manrope"/>
                <a:ea typeface="Manrope"/>
                <a:cs typeface="Manrope"/>
                <a:sym typeface="Manrope"/>
              </a:rPr>
              <a:t> trong hàm </a:t>
            </a:r>
            <a:r>
              <a:rPr b="1" lang="en">
                <a:latin typeface="Manrope"/>
                <a:ea typeface="Manrope"/>
                <a:cs typeface="Manrope"/>
                <a:sym typeface="Manrope"/>
              </a:rPr>
              <a:t>bubbleSort</a:t>
            </a:r>
            <a:r>
              <a:rPr lang="en">
                <a:latin typeface="Manrope"/>
                <a:ea typeface="Manrope"/>
                <a:cs typeface="Manrope"/>
                <a:sym typeface="Manrope"/>
              </a:rPr>
              <a:t> với mảng trên, số lần sinh mảng ngẫu nhiên để khảo sát lần lượt là 10, 20, 50, 100, 1000, 10000. </a:t>
            </a:r>
            <a:r>
              <a:rPr b="1" lang="en">
                <a:latin typeface="Manrope"/>
                <a:ea typeface="Manrope"/>
                <a:cs typeface="Manrope"/>
                <a:sym typeface="Manrope"/>
              </a:rPr>
              <a:t>Em có nhận xét gì về số </a:t>
            </a:r>
            <a:r>
              <a:rPr b="1" lang="en">
                <a:latin typeface="Manrope"/>
                <a:ea typeface="Manrope"/>
                <a:cs typeface="Manrope"/>
                <a:sym typeface="Manrope"/>
              </a:rPr>
              <a:t>lần comparison</a:t>
            </a:r>
            <a:r>
              <a:rPr b="1" lang="en">
                <a:latin typeface="Manrope"/>
                <a:ea typeface="Manrope"/>
                <a:cs typeface="Manrope"/>
                <a:sym typeface="Manrope"/>
              </a:rPr>
              <a:t> trung bình</a:t>
            </a:r>
            <a:r>
              <a:rPr lang="en">
                <a:latin typeface="Manrope"/>
                <a:ea typeface="Manrope"/>
                <a:cs typeface="Manrope"/>
                <a:sym typeface="Manrope"/>
              </a:rPr>
              <a:t>?</a:t>
            </a:r>
            <a:endParaRPr>
              <a:latin typeface="Manrope"/>
              <a:ea typeface="Manrope"/>
              <a:cs typeface="Manrope"/>
              <a:sym typeface="Manrope"/>
            </a:endParaRPr>
          </a:p>
          <a:p>
            <a:pPr indent="0" lvl="0" marL="457200" rtl="0" algn="just">
              <a:spcBef>
                <a:spcPts val="0"/>
              </a:spcBef>
              <a:spcAft>
                <a:spcPts val="0"/>
              </a:spcAft>
              <a:buNone/>
            </a:pPr>
            <a:r>
              <a:t/>
            </a:r>
            <a:endParaRPr>
              <a:latin typeface="Manrope"/>
              <a:ea typeface="Manrope"/>
              <a:cs typeface="Manrope"/>
              <a:sym typeface="Manrope"/>
            </a:endParaRPr>
          </a:p>
          <a:p>
            <a:pPr indent="-317500" lvl="0" marL="457200" rtl="0" algn="just">
              <a:spcBef>
                <a:spcPts val="0"/>
              </a:spcBef>
              <a:spcAft>
                <a:spcPts val="0"/>
              </a:spcAft>
              <a:buSzPts val="1400"/>
              <a:buFont typeface="Manrope"/>
              <a:buAutoNum type="arabicPeriod"/>
            </a:pPr>
            <a:r>
              <a:rPr lang="en">
                <a:latin typeface="Manrope"/>
                <a:ea typeface="Manrope"/>
                <a:cs typeface="Manrope"/>
                <a:sym typeface="Manrope"/>
              </a:rPr>
              <a:t>Thực hiện giống với yêu cầu </a:t>
            </a:r>
            <a:r>
              <a:rPr b="1" lang="en">
                <a:latin typeface="Manrope"/>
                <a:ea typeface="Manrope"/>
                <a:cs typeface="Manrope"/>
                <a:sym typeface="Manrope"/>
              </a:rPr>
              <a:t>b</a:t>
            </a:r>
            <a:r>
              <a:rPr lang="en">
                <a:latin typeface="Manrope"/>
                <a:ea typeface="Manrope"/>
                <a:cs typeface="Manrope"/>
                <a:sym typeface="Manrope"/>
              </a:rPr>
              <a:t> với kích cỡ mảng thay đổi lần lượt là</a:t>
            </a:r>
            <a:r>
              <a:rPr b="1" lang="en">
                <a:latin typeface="Manrope"/>
                <a:ea typeface="Manrope"/>
                <a:cs typeface="Manrope"/>
                <a:sym typeface="Manrope"/>
              </a:rPr>
              <a:t> n = 10, 20, 30, 40, 50, 60, 70, 80, 90, 100</a:t>
            </a:r>
            <a:r>
              <a:rPr lang="en">
                <a:latin typeface="Manrope"/>
                <a:ea typeface="Manrope"/>
                <a:cs typeface="Manrope"/>
                <a:sym typeface="Manrope"/>
              </a:rPr>
              <a:t>. Em có nhận xét gì về mối liên hệ giữa kích thước mảng</a:t>
            </a:r>
            <a:r>
              <a:rPr b="1" lang="en">
                <a:latin typeface="Manrope"/>
                <a:ea typeface="Manrope"/>
                <a:cs typeface="Manrope"/>
                <a:sym typeface="Manrope"/>
              </a:rPr>
              <a:t> n </a:t>
            </a:r>
            <a:r>
              <a:rPr lang="en">
                <a:latin typeface="Manrope"/>
                <a:ea typeface="Manrope"/>
                <a:cs typeface="Manrope"/>
                <a:sym typeface="Manrope"/>
              </a:rPr>
              <a:t>và số bước trung bình</a:t>
            </a:r>
            <a:r>
              <a:rPr b="1" lang="en">
                <a:latin typeface="Manrope"/>
                <a:ea typeface="Manrope"/>
                <a:cs typeface="Manrope"/>
                <a:sym typeface="Manrope"/>
              </a:rPr>
              <a:t> </a:t>
            </a:r>
            <a:r>
              <a:rPr b="1" lang="en">
                <a:latin typeface="Manrope"/>
                <a:ea typeface="Manrope"/>
                <a:cs typeface="Manrope"/>
                <a:sym typeface="Manrope"/>
              </a:rPr>
              <a:t>comparison</a:t>
            </a:r>
            <a:r>
              <a:rPr lang="en">
                <a:latin typeface="Manrope"/>
                <a:ea typeface="Manrope"/>
                <a:cs typeface="Manrope"/>
                <a:sym typeface="Manrope"/>
              </a:rPr>
              <a:t> ứng với từng trường hợp của </a:t>
            </a:r>
            <a:r>
              <a:rPr b="1" lang="en">
                <a:latin typeface="Manrope"/>
                <a:ea typeface="Manrope"/>
                <a:cs typeface="Manrope"/>
                <a:sym typeface="Manrope"/>
              </a:rPr>
              <a:t>n</a:t>
            </a:r>
            <a:r>
              <a:rPr lang="en">
                <a:latin typeface="Manrope"/>
                <a:ea typeface="Manrope"/>
                <a:cs typeface="Manrope"/>
                <a:sym typeface="Manrope"/>
              </a:rPr>
              <a:t>? </a:t>
            </a:r>
            <a:r>
              <a:rPr lang="en">
                <a:latin typeface="Manrope"/>
                <a:ea typeface="Manrope"/>
                <a:cs typeface="Manrope"/>
                <a:sym typeface="Manrope"/>
              </a:rPr>
              <a:t>Từ đó ước lượng O(n).</a:t>
            </a:r>
            <a:endParaRPr>
              <a:latin typeface="Manrope"/>
              <a:ea typeface="Manrope"/>
              <a:cs typeface="Manrope"/>
              <a:sym typeface="Manrope"/>
            </a:endParaRPr>
          </a:p>
          <a:p>
            <a:pPr indent="-317500" lvl="0" marL="457200" rtl="0" algn="just">
              <a:spcBef>
                <a:spcPts val="0"/>
              </a:spcBef>
              <a:spcAft>
                <a:spcPts val="0"/>
              </a:spcAft>
              <a:buSzPts val="1400"/>
              <a:buFont typeface="Manrope"/>
              <a:buAutoNum type="arabicPeriod"/>
            </a:pPr>
            <a:r>
              <a:rPr lang="en">
                <a:latin typeface="Manrope"/>
                <a:ea typeface="Manrope"/>
                <a:cs typeface="Manrope"/>
                <a:sym typeface="Manrope"/>
              </a:rPr>
              <a:t>So sánh O(n) của thuật toán bubble sort với thuật toán sắp xếp ở bài 3. Từ đó em rút ra được kết luận gì?</a:t>
            </a:r>
            <a:endParaRPr>
              <a:latin typeface="Manrope"/>
              <a:ea typeface="Manrope"/>
              <a:cs typeface="Manrope"/>
              <a:sym typeface="Manrope"/>
            </a:endParaRPr>
          </a:p>
        </p:txBody>
      </p:sp>
      <p:sp>
        <p:nvSpPr>
          <p:cNvPr id="4612" name="Google Shape;4612;p48"/>
          <p:cNvSpPr txBox="1"/>
          <p:nvPr>
            <p:ph idx="6" type="title"/>
          </p:nvPr>
        </p:nvSpPr>
        <p:spPr>
          <a:xfrm>
            <a:off x="665475" y="65000"/>
            <a:ext cx="3995700" cy="6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highlight>
                  <a:schemeClr val="accent1"/>
                </a:highlight>
              </a:rPr>
              <a:t>Bài 3: (Bubble sort)</a:t>
            </a:r>
            <a:endParaRPr sz="2500">
              <a:highlight>
                <a:schemeClr val="accent1"/>
              </a:highlight>
            </a:endParaRPr>
          </a:p>
        </p:txBody>
      </p:sp>
      <p:pic>
        <p:nvPicPr>
          <p:cNvPr id="4613" name="Google Shape;4613;p48"/>
          <p:cNvPicPr preferRelativeResize="0"/>
          <p:nvPr/>
        </p:nvPicPr>
        <p:blipFill>
          <a:blip r:embed="rId3">
            <a:alphaModFix/>
          </a:blip>
          <a:stretch>
            <a:fillRect/>
          </a:stretch>
        </p:blipFill>
        <p:spPr>
          <a:xfrm>
            <a:off x="4661175" y="728288"/>
            <a:ext cx="3820600" cy="1798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7" name="Shape 4617"/>
        <p:cNvGrpSpPr/>
        <p:nvPr/>
      </p:nvGrpSpPr>
      <p:grpSpPr>
        <a:xfrm>
          <a:off x="0" y="0"/>
          <a:ext cx="0" cy="0"/>
          <a:chOff x="0" y="0"/>
          <a:chExt cx="0" cy="0"/>
        </a:xfrm>
      </p:grpSpPr>
      <p:sp>
        <p:nvSpPr>
          <p:cNvPr id="4618" name="Google Shape;4618;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19" name="Google Shape;4619;p49"/>
          <p:cNvSpPr txBox="1"/>
          <p:nvPr>
            <p:ph idx="4294967295" type="body"/>
          </p:nvPr>
        </p:nvSpPr>
        <p:spPr>
          <a:xfrm>
            <a:off x="665475" y="605600"/>
            <a:ext cx="7943100" cy="438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800">
                <a:latin typeface="Manrope"/>
                <a:ea typeface="Manrope"/>
                <a:cs typeface="Manrope"/>
                <a:sym typeface="Manrope"/>
              </a:rPr>
              <a:t>Có một mẫu dữ liệu gồm </a:t>
            </a:r>
            <a:r>
              <a:rPr b="1" lang="en" sz="1800">
                <a:latin typeface="Manrope"/>
                <a:ea typeface="Manrope"/>
                <a:cs typeface="Manrope"/>
                <a:sym typeface="Manrope"/>
              </a:rPr>
              <a:t>n </a:t>
            </a:r>
            <a:r>
              <a:rPr lang="en" sz="1800">
                <a:latin typeface="Manrope"/>
                <a:ea typeface="Manrope"/>
                <a:cs typeface="Manrope"/>
                <a:sym typeface="Manrope"/>
              </a:rPr>
              <a:t>số nguyên là các năm sản xuất của dòng xe BMW nthunglaom1620. Các nhà nghiên cứu thị trường quan tâm đến các mẫu xe sản xuất trước năm </a:t>
            </a:r>
            <a:r>
              <a:rPr b="1" lang="en" sz="1800">
                <a:latin typeface="Manrope"/>
                <a:ea typeface="Manrope"/>
                <a:cs typeface="Manrope"/>
                <a:sym typeface="Manrope"/>
              </a:rPr>
              <a:t>k</a:t>
            </a:r>
            <a:r>
              <a:rPr lang="en" sz="1800">
                <a:latin typeface="Manrope"/>
                <a:ea typeface="Manrope"/>
                <a:cs typeface="Manrope"/>
                <a:sym typeface="Manrope"/>
              </a:rPr>
              <a:t> nên họ yêu cầu hãng xe xoá tất cả dữ liệu năm từ năm </a:t>
            </a:r>
            <a:r>
              <a:rPr b="1" lang="en" sz="1800">
                <a:latin typeface="Manrope"/>
                <a:ea typeface="Manrope"/>
                <a:cs typeface="Manrope"/>
                <a:sym typeface="Manrope"/>
              </a:rPr>
              <a:t>k</a:t>
            </a:r>
            <a:r>
              <a:rPr lang="en" sz="1800">
                <a:latin typeface="Manrope"/>
                <a:ea typeface="Manrope"/>
                <a:cs typeface="Manrope"/>
                <a:sym typeface="Manrope"/>
              </a:rPr>
              <a:t> trở đi. Hãng xe được tư vấn 2 thuật toán như sau:</a:t>
            </a:r>
            <a:endParaRPr sz="1800">
              <a:latin typeface="Manrope"/>
              <a:ea typeface="Manrope"/>
              <a:cs typeface="Manrope"/>
              <a:sym typeface="Manrope"/>
            </a:endParaRPr>
          </a:p>
          <a:p>
            <a:pPr indent="-342900" lvl="0" marL="457200" rtl="0" algn="just">
              <a:spcBef>
                <a:spcPts val="1000"/>
              </a:spcBef>
              <a:spcAft>
                <a:spcPts val="0"/>
              </a:spcAft>
              <a:buSzPts val="1800"/>
              <a:buFont typeface="Manrope"/>
              <a:buAutoNum type="arabicPeriod"/>
            </a:pPr>
            <a:r>
              <a:rPr lang="en" sz="1800">
                <a:latin typeface="Manrope"/>
                <a:ea typeface="Manrope"/>
                <a:cs typeface="Manrope"/>
                <a:sym typeface="Manrope"/>
              </a:rPr>
              <a:t>(caseA) Trực tiếp xét từng năm, nếu năm đó lớn hơn hoặc bằng k thì </a:t>
            </a:r>
            <a:r>
              <a:rPr b="1" lang="en" sz="1800">
                <a:latin typeface="Manrope"/>
                <a:ea typeface="Manrope"/>
                <a:cs typeface="Manrope"/>
                <a:sym typeface="Manrope"/>
              </a:rPr>
              <a:t>delete</a:t>
            </a:r>
            <a:r>
              <a:rPr lang="en" sz="1800">
                <a:latin typeface="Manrope"/>
                <a:ea typeface="Manrope"/>
                <a:cs typeface="Manrope"/>
                <a:sym typeface="Manrope"/>
              </a:rPr>
              <a:t> năm đó khỏi mẫu dữ liệ</a:t>
            </a:r>
            <a:r>
              <a:rPr lang="en" sz="1800">
                <a:latin typeface="Manrope"/>
                <a:ea typeface="Manrope"/>
                <a:cs typeface="Manrope"/>
                <a:sym typeface="Manrope"/>
              </a:rPr>
              <a:t>u. </a:t>
            </a:r>
            <a:endParaRPr sz="1800">
              <a:latin typeface="Manrope"/>
              <a:ea typeface="Manrope"/>
              <a:cs typeface="Manrope"/>
              <a:sym typeface="Manrope"/>
            </a:endParaRPr>
          </a:p>
          <a:p>
            <a:pPr indent="-342900" lvl="0" marL="457200" rtl="0" algn="just">
              <a:spcBef>
                <a:spcPts val="0"/>
              </a:spcBef>
              <a:spcAft>
                <a:spcPts val="0"/>
              </a:spcAft>
              <a:buSzPts val="1800"/>
              <a:buFont typeface="Manrope"/>
              <a:buAutoNum type="arabicPeriod"/>
            </a:pPr>
            <a:r>
              <a:rPr lang="en" sz="1800">
                <a:latin typeface="Manrope"/>
                <a:ea typeface="Manrope"/>
                <a:cs typeface="Manrope"/>
                <a:sym typeface="Manrope"/>
              </a:rPr>
              <a:t>(</a:t>
            </a:r>
            <a:r>
              <a:rPr lang="en" sz="1800">
                <a:latin typeface="Manrope"/>
                <a:ea typeface="Manrope"/>
                <a:cs typeface="Manrope"/>
                <a:sym typeface="Manrope"/>
              </a:rPr>
              <a:t>caseB) Sắp xếp tất cả các năm thành một chuỗi tăng, </a:t>
            </a:r>
            <a:r>
              <a:rPr b="1" lang="en" sz="1800">
                <a:latin typeface="Manrope"/>
                <a:ea typeface="Manrope"/>
                <a:cs typeface="Manrope"/>
                <a:sym typeface="Manrope"/>
              </a:rPr>
              <a:t>delete</a:t>
            </a:r>
            <a:r>
              <a:rPr lang="en" sz="1800">
                <a:latin typeface="Manrope"/>
                <a:ea typeface="Manrope"/>
                <a:cs typeface="Manrope"/>
                <a:sym typeface="Manrope"/>
              </a:rPr>
              <a:t> tất cả các năm lớn hơn bằng </a:t>
            </a:r>
            <a:r>
              <a:rPr b="1" lang="en" sz="1800">
                <a:latin typeface="Manrope"/>
                <a:ea typeface="Manrope"/>
                <a:cs typeface="Manrope"/>
                <a:sym typeface="Manrope"/>
              </a:rPr>
              <a:t>k</a:t>
            </a:r>
            <a:r>
              <a:rPr lang="en" sz="1800">
                <a:latin typeface="Manrope"/>
                <a:ea typeface="Manrope"/>
                <a:cs typeface="Manrope"/>
                <a:sym typeface="Manrope"/>
              </a:rPr>
              <a:t> trở về sau.</a:t>
            </a:r>
            <a:endParaRPr sz="1800">
              <a:latin typeface="Manrope"/>
              <a:ea typeface="Manrope"/>
              <a:cs typeface="Manrope"/>
              <a:sym typeface="Manrope"/>
            </a:endParaRPr>
          </a:p>
          <a:p>
            <a:pPr indent="0" lvl="0" marL="0" rtl="0" algn="just">
              <a:spcBef>
                <a:spcPts val="1000"/>
              </a:spcBef>
              <a:spcAft>
                <a:spcPts val="0"/>
              </a:spcAft>
              <a:buNone/>
            </a:pPr>
            <a:r>
              <a:rPr b="1" lang="en" sz="1800">
                <a:latin typeface="Manrope"/>
                <a:ea typeface="Manrope"/>
                <a:cs typeface="Manrope"/>
                <a:sym typeface="Manrope"/>
              </a:rPr>
              <a:t>Yêu cầu:</a:t>
            </a:r>
            <a:endParaRPr b="1" sz="1800">
              <a:latin typeface="Manrope"/>
              <a:ea typeface="Manrope"/>
              <a:cs typeface="Manrope"/>
              <a:sym typeface="Manrope"/>
            </a:endParaRPr>
          </a:p>
          <a:p>
            <a:pPr indent="-342900" lvl="0" marL="457200" rtl="0" algn="just">
              <a:spcBef>
                <a:spcPts val="1000"/>
              </a:spcBef>
              <a:spcAft>
                <a:spcPts val="0"/>
              </a:spcAft>
              <a:buSzPts val="1800"/>
              <a:buFont typeface="Manrope"/>
              <a:buAutoNum type="alphaLcPeriod"/>
            </a:pPr>
            <a:r>
              <a:rPr lang="en" sz="1800">
                <a:latin typeface="Manrope"/>
                <a:ea typeface="Manrope"/>
                <a:cs typeface="Manrope"/>
                <a:sym typeface="Manrope"/>
              </a:rPr>
              <a:t>Viết hai hàm, </a:t>
            </a:r>
            <a:r>
              <a:rPr b="1" lang="en" sz="1800">
                <a:latin typeface="Manrope"/>
                <a:ea typeface="Manrope"/>
                <a:cs typeface="Manrope"/>
                <a:sym typeface="Manrope"/>
              </a:rPr>
              <a:t>caseA</a:t>
            </a:r>
            <a:r>
              <a:rPr lang="en" sz="1800">
                <a:latin typeface="Manrope"/>
                <a:ea typeface="Manrope"/>
                <a:cs typeface="Manrope"/>
                <a:sym typeface="Manrope"/>
              </a:rPr>
              <a:t> và </a:t>
            </a:r>
            <a:r>
              <a:rPr b="1" lang="en" sz="1800">
                <a:latin typeface="Manrope"/>
                <a:ea typeface="Manrope"/>
                <a:cs typeface="Manrope"/>
                <a:sym typeface="Manrope"/>
              </a:rPr>
              <a:t>caseB</a:t>
            </a:r>
            <a:r>
              <a:rPr lang="en" sz="1800">
                <a:latin typeface="Manrope"/>
                <a:ea typeface="Manrope"/>
                <a:cs typeface="Manrope"/>
                <a:sym typeface="Manrope"/>
              </a:rPr>
              <a:t> để thực hiện hai cách làm trên. Cài đặt chương trình C, áp dụng cho mảng kích cỡ</a:t>
            </a:r>
            <a:r>
              <a:rPr b="1" lang="en" sz="1800">
                <a:latin typeface="Manrope"/>
                <a:ea typeface="Manrope"/>
                <a:cs typeface="Manrope"/>
                <a:sym typeface="Manrope"/>
              </a:rPr>
              <a:t> n = 100</a:t>
            </a:r>
            <a:r>
              <a:rPr lang="en" sz="1800">
                <a:latin typeface="Manrope"/>
                <a:ea typeface="Manrope"/>
                <a:cs typeface="Manrope"/>
                <a:sym typeface="Manrope"/>
              </a:rPr>
              <a:t> với giá trị phần tử lấy ngẫu nhiên từ tập [1998 ; 2023] và </a:t>
            </a:r>
            <a:r>
              <a:rPr b="1" lang="en" sz="1800">
                <a:latin typeface="Manrope"/>
                <a:ea typeface="Manrope"/>
                <a:cs typeface="Manrope"/>
                <a:sym typeface="Manrope"/>
              </a:rPr>
              <a:t>k = 2016</a:t>
            </a:r>
            <a:r>
              <a:rPr lang="en" sz="1800">
                <a:latin typeface="Manrope"/>
                <a:ea typeface="Manrope"/>
                <a:cs typeface="Manrope"/>
                <a:sym typeface="Manrope"/>
              </a:rPr>
              <a:t>.</a:t>
            </a:r>
            <a:endParaRPr sz="1800">
              <a:latin typeface="Manrope"/>
              <a:ea typeface="Manrope"/>
              <a:cs typeface="Manrope"/>
              <a:sym typeface="Manrope"/>
            </a:endParaRPr>
          </a:p>
          <a:p>
            <a:pPr indent="-342900" lvl="0" marL="457200" rtl="0" algn="just">
              <a:spcBef>
                <a:spcPts val="0"/>
              </a:spcBef>
              <a:spcAft>
                <a:spcPts val="0"/>
              </a:spcAft>
              <a:buSzPts val="1800"/>
              <a:buFont typeface="Manrope"/>
              <a:buAutoNum type="alphaLcPeriod"/>
            </a:pPr>
            <a:r>
              <a:rPr lang="en" sz="1800">
                <a:latin typeface="Manrope"/>
                <a:ea typeface="Manrope"/>
                <a:cs typeface="Manrope"/>
                <a:sym typeface="Manrope"/>
              </a:rPr>
              <a:t>Vận dụng những phương pháp đánh giá đã học để đánh giá thuật toán nào tốt hơn theo tiêu chuẩn đếm nào? Giải thích vì sao.</a:t>
            </a:r>
            <a:endParaRPr sz="1800">
              <a:latin typeface="Manrope"/>
              <a:ea typeface="Manrope"/>
              <a:cs typeface="Manrope"/>
              <a:sym typeface="Manrope"/>
            </a:endParaRPr>
          </a:p>
        </p:txBody>
      </p:sp>
      <p:sp>
        <p:nvSpPr>
          <p:cNvPr id="4620" name="Google Shape;4620;p49"/>
          <p:cNvSpPr txBox="1"/>
          <p:nvPr>
            <p:ph idx="6" type="title"/>
          </p:nvPr>
        </p:nvSpPr>
        <p:spPr>
          <a:xfrm>
            <a:off x="665475" y="65000"/>
            <a:ext cx="6775200" cy="6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highlight>
                  <a:schemeClr val="accent1"/>
                </a:highlight>
              </a:rPr>
              <a:t>Bài </a:t>
            </a:r>
            <a:r>
              <a:rPr lang="en" sz="2500">
                <a:highlight>
                  <a:schemeClr val="accent1"/>
                </a:highlight>
              </a:rPr>
              <a:t>4</a:t>
            </a:r>
            <a:r>
              <a:rPr lang="en" sz="2500">
                <a:highlight>
                  <a:schemeClr val="accent1"/>
                </a:highlight>
              </a:rPr>
              <a:t>: (</a:t>
            </a:r>
            <a:r>
              <a:rPr lang="en" sz="2500">
                <a:highlight>
                  <a:schemeClr val="accent1"/>
                </a:highlight>
              </a:rPr>
              <a:t>Expired Year</a:t>
            </a:r>
            <a:r>
              <a:rPr lang="en" sz="2500">
                <a:highlight>
                  <a:schemeClr val="accent1"/>
                </a:highlight>
              </a:rPr>
              <a:t>)</a:t>
            </a:r>
            <a:endParaRPr sz="2500">
              <a:highlight>
                <a:schemeClr val="accent1"/>
              </a:high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4" name="Shape 4624"/>
        <p:cNvGrpSpPr/>
        <p:nvPr/>
      </p:nvGrpSpPr>
      <p:grpSpPr>
        <a:xfrm>
          <a:off x="0" y="0"/>
          <a:ext cx="0" cy="0"/>
          <a:chOff x="0" y="0"/>
          <a:chExt cx="0" cy="0"/>
        </a:xfrm>
      </p:grpSpPr>
      <p:sp>
        <p:nvSpPr>
          <p:cNvPr id="4625" name="Google Shape;4625;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26" name="Google Shape;4626;p50"/>
          <p:cNvSpPr txBox="1"/>
          <p:nvPr>
            <p:ph idx="4294967295" type="body"/>
          </p:nvPr>
        </p:nvSpPr>
        <p:spPr>
          <a:xfrm>
            <a:off x="665475" y="715889"/>
            <a:ext cx="7943100" cy="4385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latin typeface="Manrope"/>
                <a:ea typeface="Manrope"/>
                <a:cs typeface="Manrope"/>
                <a:sym typeface="Manrope"/>
              </a:rPr>
              <a:t>Viết hàm tính tổng các giá trị âm trong mảng a có n số nguyên.</a:t>
            </a:r>
            <a:endParaRPr b="1" sz="1800">
              <a:latin typeface="Manrope"/>
              <a:ea typeface="Manrope"/>
              <a:cs typeface="Manrope"/>
              <a:sym typeface="Manrope"/>
            </a:endParaRPr>
          </a:p>
          <a:p>
            <a:pPr indent="0" lvl="0" marL="0" rtl="0" algn="l">
              <a:lnSpc>
                <a:spcPct val="115000"/>
              </a:lnSpc>
              <a:spcBef>
                <a:spcPts val="0"/>
              </a:spcBef>
              <a:spcAft>
                <a:spcPts val="0"/>
              </a:spcAft>
              <a:buNone/>
            </a:pPr>
            <a:r>
              <a:t/>
            </a:r>
            <a:endParaRPr sz="1800">
              <a:latin typeface="Manrope"/>
              <a:ea typeface="Manrope"/>
              <a:cs typeface="Manrope"/>
              <a:sym typeface="Manrope"/>
            </a:endParaRPr>
          </a:p>
          <a:p>
            <a:pPr indent="0" lvl="0" marL="0" rtl="0" algn="l">
              <a:lnSpc>
                <a:spcPct val="115000"/>
              </a:lnSpc>
              <a:spcBef>
                <a:spcPts val="0"/>
              </a:spcBef>
              <a:spcAft>
                <a:spcPts val="0"/>
              </a:spcAft>
              <a:buNone/>
            </a:pPr>
            <a:r>
              <a:rPr lang="en" sz="1800">
                <a:latin typeface="Manrope"/>
                <a:ea typeface="Manrope"/>
                <a:cs typeface="Manrope"/>
                <a:sym typeface="Manrope"/>
              </a:rPr>
              <a:t>Thêm biến vào tham số của hàm trên, để đếm số phép gán khi thực hiện phép tính cộng dồn các giá trị âm trong mảng.</a:t>
            </a:r>
            <a:endParaRPr sz="1800">
              <a:latin typeface="Manrope"/>
              <a:ea typeface="Manrope"/>
              <a:cs typeface="Manrope"/>
              <a:sym typeface="Manrope"/>
            </a:endParaRPr>
          </a:p>
          <a:p>
            <a:pPr indent="0" lvl="0" marL="0" rtl="0" algn="l">
              <a:lnSpc>
                <a:spcPct val="115000"/>
              </a:lnSpc>
              <a:spcBef>
                <a:spcPts val="0"/>
              </a:spcBef>
              <a:spcAft>
                <a:spcPts val="0"/>
              </a:spcAft>
              <a:buNone/>
            </a:pPr>
            <a:r>
              <a:t/>
            </a:r>
            <a:endParaRPr sz="1800">
              <a:latin typeface="Manrope"/>
              <a:ea typeface="Manrope"/>
              <a:cs typeface="Manrope"/>
              <a:sym typeface="Manrope"/>
            </a:endParaRPr>
          </a:p>
          <a:p>
            <a:pPr indent="0" lvl="0" marL="0" rtl="0" algn="l">
              <a:lnSpc>
                <a:spcPct val="115000"/>
              </a:lnSpc>
              <a:spcBef>
                <a:spcPts val="0"/>
              </a:spcBef>
              <a:spcAft>
                <a:spcPts val="0"/>
              </a:spcAft>
              <a:buNone/>
            </a:pPr>
            <a:r>
              <a:rPr lang="en" sz="1800">
                <a:latin typeface="Manrope"/>
                <a:ea typeface="Manrope"/>
                <a:cs typeface="Manrope"/>
                <a:sym typeface="Manrope"/>
              </a:rPr>
              <a:t>Viết hàm main() để thực hiện 1000 lần hàm trên với mảng a có 10 phần tử có giá trị ngẫu nhiên trong [-100, 100]. Hãy tính tần suất xuất hiện của số phép gán của hàm trên.</a:t>
            </a:r>
            <a:endParaRPr sz="1800">
              <a:latin typeface="Manrope"/>
              <a:ea typeface="Manrope"/>
              <a:cs typeface="Manrope"/>
              <a:sym typeface="Manrope"/>
            </a:endParaRPr>
          </a:p>
          <a:p>
            <a:pPr indent="0" lvl="0" marL="0" rtl="0" algn="l">
              <a:lnSpc>
                <a:spcPct val="115000"/>
              </a:lnSpc>
              <a:spcBef>
                <a:spcPts val="0"/>
              </a:spcBef>
              <a:spcAft>
                <a:spcPts val="0"/>
              </a:spcAft>
              <a:buNone/>
            </a:pPr>
            <a:r>
              <a:t/>
            </a:r>
            <a:endParaRPr sz="1800">
              <a:latin typeface="Manrope"/>
              <a:ea typeface="Manrope"/>
              <a:cs typeface="Manrope"/>
              <a:sym typeface="Manrope"/>
            </a:endParaRPr>
          </a:p>
          <a:p>
            <a:pPr indent="0" lvl="0" marL="0" rtl="0" algn="l">
              <a:lnSpc>
                <a:spcPct val="115000"/>
              </a:lnSpc>
              <a:spcBef>
                <a:spcPts val="0"/>
              </a:spcBef>
              <a:spcAft>
                <a:spcPts val="0"/>
              </a:spcAft>
              <a:buNone/>
            </a:pPr>
            <a:r>
              <a:rPr b="1" lang="en" sz="1800">
                <a:latin typeface="Manrope"/>
                <a:ea typeface="Manrope"/>
                <a:cs typeface="Manrope"/>
                <a:sym typeface="Manrope"/>
              </a:rPr>
              <a:t>Lưu ý:</a:t>
            </a:r>
            <a:endParaRPr b="1" sz="1800">
              <a:latin typeface="Manrope"/>
              <a:ea typeface="Manrope"/>
              <a:cs typeface="Manrope"/>
              <a:sym typeface="Manrope"/>
            </a:endParaRPr>
          </a:p>
          <a:p>
            <a:pPr indent="-342900" lvl="0" marL="457200" rtl="0" algn="l">
              <a:lnSpc>
                <a:spcPct val="115000"/>
              </a:lnSpc>
              <a:spcBef>
                <a:spcPts val="0"/>
              </a:spcBef>
              <a:spcAft>
                <a:spcPts val="0"/>
              </a:spcAft>
              <a:buSzPts val="1800"/>
              <a:buFont typeface="Manrope"/>
              <a:buChar char="-"/>
            </a:pPr>
            <a:r>
              <a:rPr lang="en" sz="1800">
                <a:latin typeface="Manrope"/>
                <a:ea typeface="Manrope"/>
                <a:cs typeface="Manrope"/>
                <a:sym typeface="Manrope"/>
              </a:rPr>
              <a:t>Không cần kiểm tra n là số nguyên dương.</a:t>
            </a:r>
            <a:endParaRPr sz="1800">
              <a:latin typeface="Manrope"/>
              <a:ea typeface="Manrope"/>
              <a:cs typeface="Manrope"/>
              <a:sym typeface="Manrope"/>
            </a:endParaRPr>
          </a:p>
          <a:p>
            <a:pPr indent="-342900" lvl="0" marL="457200" rtl="0" algn="l">
              <a:lnSpc>
                <a:spcPct val="115000"/>
              </a:lnSpc>
              <a:spcBef>
                <a:spcPts val="0"/>
              </a:spcBef>
              <a:spcAft>
                <a:spcPts val="0"/>
              </a:spcAft>
              <a:buSzPts val="1800"/>
              <a:buFont typeface="Manrope"/>
              <a:buChar char="-"/>
            </a:pPr>
            <a:r>
              <a:rPr lang="en" sz="1800">
                <a:latin typeface="Manrope"/>
                <a:ea typeface="Manrope"/>
                <a:cs typeface="Manrope"/>
                <a:sym typeface="Manrope"/>
              </a:rPr>
              <a:t>Ghi kết quả xuất ra của chương trình vào cuối bài làm.</a:t>
            </a:r>
            <a:endParaRPr sz="1800">
              <a:latin typeface="Manrope"/>
              <a:ea typeface="Manrope"/>
              <a:cs typeface="Manrope"/>
              <a:sym typeface="Manrope"/>
            </a:endParaRPr>
          </a:p>
          <a:p>
            <a:pPr indent="0" lvl="0" marL="0" rtl="0" algn="just">
              <a:spcBef>
                <a:spcPts val="0"/>
              </a:spcBef>
              <a:spcAft>
                <a:spcPts val="1000"/>
              </a:spcAft>
              <a:buNone/>
            </a:pPr>
            <a:r>
              <a:t/>
            </a:r>
            <a:endParaRPr sz="1800">
              <a:latin typeface="Manrope"/>
              <a:ea typeface="Manrope"/>
              <a:cs typeface="Manrope"/>
              <a:sym typeface="Manrope"/>
            </a:endParaRPr>
          </a:p>
        </p:txBody>
      </p:sp>
      <p:sp>
        <p:nvSpPr>
          <p:cNvPr id="4627" name="Google Shape;4627;p50"/>
          <p:cNvSpPr txBox="1"/>
          <p:nvPr>
            <p:ph idx="6" type="title"/>
          </p:nvPr>
        </p:nvSpPr>
        <p:spPr>
          <a:xfrm>
            <a:off x="665475" y="65000"/>
            <a:ext cx="6775200" cy="6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highlight>
                  <a:schemeClr val="accent1"/>
                </a:highlight>
              </a:rPr>
              <a:t>Bài 5: (n</a:t>
            </a:r>
            <a:r>
              <a:rPr lang="en" sz="2500">
                <a:highlight>
                  <a:schemeClr val="accent1"/>
                </a:highlight>
              </a:rPr>
              <a:t>egative sum</a:t>
            </a:r>
            <a:r>
              <a:rPr lang="en" sz="2500">
                <a:highlight>
                  <a:schemeClr val="accent1"/>
                </a:highlight>
              </a:rPr>
              <a:t>)</a:t>
            </a:r>
            <a:endParaRPr sz="2500">
              <a:highlight>
                <a:schemeClr val="accent1"/>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1" name="Shape 4631"/>
        <p:cNvGrpSpPr/>
        <p:nvPr/>
      </p:nvGrpSpPr>
      <p:grpSpPr>
        <a:xfrm>
          <a:off x="0" y="0"/>
          <a:ext cx="0" cy="0"/>
          <a:chOff x="0" y="0"/>
          <a:chExt cx="0" cy="0"/>
        </a:xfrm>
      </p:grpSpPr>
      <p:sp>
        <p:nvSpPr>
          <p:cNvPr id="4632" name="Google Shape;4632;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33" name="Google Shape;4633;p51"/>
          <p:cNvSpPr txBox="1"/>
          <p:nvPr>
            <p:ph idx="4294967295" type="body"/>
          </p:nvPr>
        </p:nvSpPr>
        <p:spPr>
          <a:xfrm>
            <a:off x="665475" y="605600"/>
            <a:ext cx="7943100" cy="438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latin typeface="Manrope"/>
                <a:ea typeface="Manrope"/>
                <a:cs typeface="Manrope"/>
                <a:sym typeface="Manrope"/>
              </a:rPr>
              <a:t>Cho một mảng số nguyên dương có N phần tử. Viết hàm tìm tích lớn nhất giữa 2 phần tử trong mảng.</a:t>
            </a:r>
            <a:endParaRPr sz="1500">
              <a:latin typeface="Manrope"/>
              <a:ea typeface="Manrope"/>
              <a:cs typeface="Manrope"/>
              <a:sym typeface="Manrope"/>
            </a:endParaRPr>
          </a:p>
          <a:p>
            <a:pPr indent="0" lvl="0" marL="0" rtl="0" algn="just">
              <a:spcBef>
                <a:spcPts val="1000"/>
              </a:spcBef>
              <a:spcAft>
                <a:spcPts val="0"/>
              </a:spcAft>
              <a:buNone/>
            </a:pPr>
            <a:r>
              <a:rPr b="1" lang="en" sz="1500">
                <a:latin typeface="Manrope"/>
                <a:ea typeface="Manrope"/>
                <a:cs typeface="Manrope"/>
                <a:sym typeface="Manrope"/>
              </a:rPr>
              <a:t>Ví dụ: </a:t>
            </a:r>
            <a:r>
              <a:rPr lang="en" sz="1500">
                <a:latin typeface="Manrope"/>
                <a:ea typeface="Manrope"/>
                <a:cs typeface="Manrope"/>
                <a:sym typeface="Manrope"/>
              </a:rPr>
              <a:t>mảng [4, 1, 3, 2] có tích 4*3 (=12) là lớn nhất trong các tích giữa 2 phần tử trong mảng.</a:t>
            </a:r>
            <a:endParaRPr sz="1500">
              <a:latin typeface="Manrope"/>
              <a:ea typeface="Manrope"/>
              <a:cs typeface="Manrope"/>
              <a:sym typeface="Manrope"/>
            </a:endParaRPr>
          </a:p>
          <a:p>
            <a:pPr indent="0" lvl="0" marL="0" rtl="0" algn="just">
              <a:spcBef>
                <a:spcPts val="1000"/>
              </a:spcBef>
              <a:spcAft>
                <a:spcPts val="0"/>
              </a:spcAft>
              <a:buNone/>
            </a:pPr>
            <a:r>
              <a:rPr b="1" lang="en" sz="1500">
                <a:latin typeface="Manrope"/>
                <a:ea typeface="Manrope"/>
                <a:cs typeface="Manrope"/>
                <a:sym typeface="Manrope"/>
              </a:rPr>
              <a:t>Gợi ý thuật toán:</a:t>
            </a:r>
            <a:r>
              <a:rPr lang="en" sz="1500">
                <a:latin typeface="Manrope"/>
                <a:ea typeface="Manrope"/>
                <a:cs typeface="Manrope"/>
                <a:sym typeface="Manrope"/>
              </a:rPr>
              <a:t> Giả định tích lớn nhất max là tích giữa 2 phần tử đầu tiên. Sau đó, lần lượt lấy một phần tử trong mảng, rồi tính tích product với một phần tử còn lại, và so sánh với max. Nếu lớn hơn thì gán max là product.</a:t>
            </a:r>
            <a:endParaRPr sz="1500">
              <a:latin typeface="Manrope"/>
              <a:ea typeface="Manrope"/>
              <a:cs typeface="Manrope"/>
              <a:sym typeface="Manrope"/>
            </a:endParaRPr>
          </a:p>
          <a:p>
            <a:pPr indent="-323850" lvl="0" marL="457200" rtl="0" algn="just">
              <a:spcBef>
                <a:spcPts val="1000"/>
              </a:spcBef>
              <a:spcAft>
                <a:spcPts val="0"/>
              </a:spcAft>
              <a:buSzPts val="1500"/>
              <a:buFont typeface="Manrope"/>
              <a:buAutoNum type="arabicPeriod"/>
            </a:pPr>
            <a:r>
              <a:rPr lang="en" sz="1500">
                <a:latin typeface="Manrope"/>
                <a:ea typeface="Manrope"/>
                <a:cs typeface="Manrope"/>
                <a:sym typeface="Manrope"/>
              </a:rPr>
              <a:t>Hãy chèn code để tính số lần (steps) tính tích giữa 2 phần tử trong mảng. Hãy cho biết số steps chính xác theo tham số N (số phần tử của mảng) và theo Big O.</a:t>
            </a:r>
            <a:endParaRPr sz="1500">
              <a:latin typeface="Manrope"/>
              <a:ea typeface="Manrope"/>
              <a:cs typeface="Manrope"/>
              <a:sym typeface="Manrope"/>
            </a:endParaRPr>
          </a:p>
          <a:p>
            <a:pPr indent="-323850" lvl="0" marL="457200" rtl="0" algn="just">
              <a:spcBef>
                <a:spcPts val="0"/>
              </a:spcBef>
              <a:spcAft>
                <a:spcPts val="0"/>
              </a:spcAft>
              <a:buSzPts val="1500"/>
              <a:buFont typeface="Manrope"/>
              <a:buAutoNum type="arabicPeriod"/>
            </a:pPr>
            <a:r>
              <a:rPr lang="en" sz="1500">
                <a:latin typeface="Manrope"/>
                <a:ea typeface="Manrope"/>
                <a:cs typeface="Manrope"/>
                <a:sym typeface="Manrope"/>
              </a:rPr>
              <a:t>Hãy chèn code để đếm số lần (steps: assignments) gán max = product ở trên (số lần cập nhật max khi tìm được tích lớn nhất). Sau đó, viết chương trình chính chạy thực nghiệm 10.000 lần, với mỗi lần tạo một mảng nguyên dương có 4 phần tử có giá trị ngẫu nhiên trong đoạn [1,100]. Hãy thống kê số assignment trung bình là bao nhiêu, và tần suất xuất hiện của nó.</a:t>
            </a:r>
            <a:endParaRPr sz="1500">
              <a:latin typeface="Manrope"/>
              <a:ea typeface="Manrope"/>
              <a:cs typeface="Manrope"/>
              <a:sym typeface="Manrope"/>
            </a:endParaRPr>
          </a:p>
          <a:p>
            <a:pPr indent="0" lvl="0" marL="0" rtl="0" algn="just">
              <a:spcBef>
                <a:spcPts val="1000"/>
              </a:spcBef>
              <a:spcAft>
                <a:spcPts val="1000"/>
              </a:spcAft>
              <a:buNone/>
            </a:pPr>
            <a:r>
              <a:rPr b="1" lang="en" sz="1600">
                <a:latin typeface="Manrope"/>
                <a:ea typeface="Manrope"/>
                <a:cs typeface="Manrope"/>
                <a:sym typeface="Manrope"/>
              </a:rPr>
              <a:t>Thực hiện yêu cầu 1 và yêu cầu 2 trên cùng một source code.</a:t>
            </a:r>
            <a:endParaRPr b="1" sz="1600">
              <a:latin typeface="Manrope"/>
              <a:ea typeface="Manrope"/>
              <a:cs typeface="Manrope"/>
              <a:sym typeface="Manrope"/>
            </a:endParaRPr>
          </a:p>
        </p:txBody>
      </p:sp>
      <p:sp>
        <p:nvSpPr>
          <p:cNvPr id="4634" name="Google Shape;4634;p51"/>
          <p:cNvSpPr txBox="1"/>
          <p:nvPr>
            <p:ph idx="6" type="title"/>
          </p:nvPr>
        </p:nvSpPr>
        <p:spPr>
          <a:xfrm>
            <a:off x="665475" y="65000"/>
            <a:ext cx="6775200" cy="6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highlight>
                  <a:schemeClr val="accent1"/>
                </a:highlight>
              </a:rPr>
              <a:t>Bài 6: (</a:t>
            </a:r>
            <a:r>
              <a:rPr lang="en" sz="2500">
                <a:highlight>
                  <a:schemeClr val="accent1"/>
                </a:highlight>
              </a:rPr>
              <a:t>maximum product</a:t>
            </a:r>
            <a:r>
              <a:rPr lang="en" sz="2500">
                <a:highlight>
                  <a:schemeClr val="accent1"/>
                </a:highlight>
              </a:rPr>
              <a:t>)</a:t>
            </a:r>
            <a:endParaRPr sz="2500">
              <a:highlight>
                <a:schemeClr val="accent1"/>
              </a:high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8" name="Shape 4638"/>
        <p:cNvGrpSpPr/>
        <p:nvPr/>
      </p:nvGrpSpPr>
      <p:grpSpPr>
        <a:xfrm>
          <a:off x="0" y="0"/>
          <a:ext cx="0" cy="0"/>
          <a:chOff x="0" y="0"/>
          <a:chExt cx="0" cy="0"/>
        </a:xfrm>
      </p:grpSpPr>
      <p:sp>
        <p:nvSpPr>
          <p:cNvPr id="4639" name="Google Shape;4639;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40" name="Google Shape;4640;p52"/>
          <p:cNvSpPr txBox="1"/>
          <p:nvPr>
            <p:ph idx="4294967295" type="body"/>
          </p:nvPr>
        </p:nvSpPr>
        <p:spPr>
          <a:xfrm>
            <a:off x="665475" y="605600"/>
            <a:ext cx="7943100" cy="438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latin typeface="Manrope"/>
                <a:ea typeface="Manrope"/>
                <a:cs typeface="Manrope"/>
                <a:sym typeface="Manrope"/>
              </a:rPr>
              <a:t>Viết hàm kiểm tra một số nguyên dương n có các chữ số tăng dần từ trái sang phải hay không. Ví dụ: 1234, 3345 là các số nguyên dương có các chữ số tăng dần từ trái sang phải. </a:t>
            </a:r>
            <a:endParaRPr sz="1500">
              <a:latin typeface="Manrope"/>
              <a:ea typeface="Manrope"/>
              <a:cs typeface="Manrope"/>
              <a:sym typeface="Manrope"/>
            </a:endParaRPr>
          </a:p>
          <a:p>
            <a:pPr indent="0" lvl="0" marL="0" rtl="0" algn="just">
              <a:spcBef>
                <a:spcPts val="1000"/>
              </a:spcBef>
              <a:spcAft>
                <a:spcPts val="0"/>
              </a:spcAft>
              <a:buNone/>
            </a:pPr>
            <a:r>
              <a:rPr lang="en" sz="1500">
                <a:latin typeface="Manrope"/>
                <a:ea typeface="Manrope"/>
                <a:cs typeface="Manrope"/>
                <a:sym typeface="Manrope"/>
              </a:rPr>
              <a:t>Thêm biến vào tham số của hàm trên, để đếm số phép so sánh khi so sánh 2 chữ số kề nhau của số nguyên dương n.</a:t>
            </a:r>
            <a:endParaRPr sz="1500">
              <a:latin typeface="Manrope"/>
              <a:ea typeface="Manrope"/>
              <a:cs typeface="Manrope"/>
              <a:sym typeface="Manrope"/>
            </a:endParaRPr>
          </a:p>
          <a:p>
            <a:pPr indent="0" lvl="0" marL="0" rtl="0" algn="just">
              <a:spcBef>
                <a:spcPts val="1000"/>
              </a:spcBef>
              <a:spcAft>
                <a:spcPts val="0"/>
              </a:spcAft>
              <a:buNone/>
            </a:pPr>
            <a:r>
              <a:rPr b="1" lang="en" sz="1500">
                <a:latin typeface="Manrope"/>
                <a:ea typeface="Manrope"/>
                <a:cs typeface="Manrope"/>
                <a:sym typeface="Manrope"/>
              </a:rPr>
              <a:t>Ví dụ: </a:t>
            </a:r>
            <a:endParaRPr b="1" sz="1500">
              <a:latin typeface="Manrope"/>
              <a:ea typeface="Manrope"/>
              <a:cs typeface="Manrope"/>
              <a:sym typeface="Manrope"/>
            </a:endParaRPr>
          </a:p>
          <a:p>
            <a:pPr indent="-323850" lvl="0" marL="457200" rtl="0" algn="just">
              <a:spcBef>
                <a:spcPts val="1000"/>
              </a:spcBef>
              <a:spcAft>
                <a:spcPts val="0"/>
              </a:spcAft>
              <a:buSzPts val="1500"/>
              <a:buFont typeface="Manrope"/>
              <a:buChar char="-"/>
            </a:pPr>
            <a:r>
              <a:rPr lang="en" sz="1500">
                <a:latin typeface="Manrope"/>
                <a:ea typeface="Manrope"/>
                <a:cs typeface="Manrope"/>
                <a:sym typeface="Manrope"/>
              </a:rPr>
              <a:t>Kiểm tra số 2354, khi so sánh 5 với 4 thì chúng ta đếm là một phép so sánh. Và do 5 &gt; 4  (không tăng dần) nên hàm kết thúc với 1 phép so sánh.</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Kiểm tra số 2323, chúng ta so sánh 2 với 3, rồi 3 với 2 thì hàm kết thúc với 2 phép so sánh vì 3 &gt; 2.</a:t>
            </a:r>
            <a:endParaRPr sz="1500">
              <a:latin typeface="Manrope"/>
              <a:ea typeface="Manrope"/>
              <a:cs typeface="Manrope"/>
              <a:sym typeface="Manrope"/>
            </a:endParaRPr>
          </a:p>
          <a:p>
            <a:pPr indent="0" lvl="0" marL="0" rtl="0" algn="just">
              <a:spcBef>
                <a:spcPts val="1000"/>
              </a:spcBef>
              <a:spcAft>
                <a:spcPts val="0"/>
              </a:spcAft>
              <a:buNone/>
            </a:pPr>
            <a:r>
              <a:rPr lang="en" sz="1500">
                <a:latin typeface="Manrope"/>
                <a:ea typeface="Manrope"/>
                <a:cs typeface="Manrope"/>
                <a:sym typeface="Manrope"/>
              </a:rPr>
              <a:t>Viết hàm main() để tính trung bình của </a:t>
            </a:r>
            <a:r>
              <a:rPr b="1" lang="en" sz="1500">
                <a:latin typeface="Manrope"/>
                <a:ea typeface="Manrope"/>
                <a:cs typeface="Manrope"/>
                <a:sym typeface="Manrope"/>
              </a:rPr>
              <a:t>số phép so sánh</a:t>
            </a:r>
            <a:r>
              <a:rPr lang="en" sz="1500">
                <a:latin typeface="Manrope"/>
                <a:ea typeface="Manrope"/>
                <a:cs typeface="Manrope"/>
                <a:sym typeface="Manrope"/>
              </a:rPr>
              <a:t> của hàm trên với tham số n là tất cả các số từ 1000 đến 9999.</a:t>
            </a:r>
            <a:endParaRPr sz="1500">
              <a:latin typeface="Manrope"/>
              <a:ea typeface="Manrope"/>
              <a:cs typeface="Manrope"/>
              <a:sym typeface="Manrope"/>
            </a:endParaRPr>
          </a:p>
          <a:p>
            <a:pPr indent="0" lvl="0" marL="0" rtl="0" algn="just">
              <a:spcBef>
                <a:spcPts val="1000"/>
              </a:spcBef>
              <a:spcAft>
                <a:spcPts val="0"/>
              </a:spcAft>
              <a:buNone/>
            </a:pPr>
            <a:r>
              <a:rPr b="1" lang="en" sz="1500">
                <a:latin typeface="Manrope"/>
                <a:ea typeface="Manrope"/>
                <a:cs typeface="Manrope"/>
                <a:sym typeface="Manrope"/>
              </a:rPr>
              <a:t>Lưu ý:</a:t>
            </a:r>
            <a:endParaRPr b="1" sz="1500">
              <a:latin typeface="Manrope"/>
              <a:ea typeface="Manrope"/>
              <a:cs typeface="Manrope"/>
              <a:sym typeface="Manrope"/>
            </a:endParaRPr>
          </a:p>
          <a:p>
            <a:pPr indent="-323850" lvl="0" marL="457200" rtl="0" algn="just">
              <a:spcBef>
                <a:spcPts val="1000"/>
              </a:spcBef>
              <a:spcAft>
                <a:spcPts val="0"/>
              </a:spcAft>
              <a:buSzPts val="1500"/>
              <a:buFont typeface="Manrope"/>
              <a:buChar char="-"/>
            </a:pPr>
            <a:r>
              <a:rPr lang="en" sz="1500">
                <a:latin typeface="Manrope"/>
                <a:ea typeface="Manrope"/>
                <a:cs typeface="Manrope"/>
                <a:sym typeface="Manrope"/>
              </a:rPr>
              <a:t>Không cần kiểm tra n là số nguyên dương.</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lang="en" sz="1500">
                <a:latin typeface="Manrope"/>
                <a:ea typeface="Manrope"/>
                <a:cs typeface="Manrope"/>
                <a:sym typeface="Manrope"/>
              </a:rPr>
              <a:t>Ghi kết quả xuất ra của chương trình vào cuối bài làm.</a:t>
            </a:r>
            <a:endParaRPr sz="1500">
              <a:latin typeface="Manrope"/>
              <a:ea typeface="Manrope"/>
              <a:cs typeface="Manrope"/>
              <a:sym typeface="Manrope"/>
            </a:endParaRPr>
          </a:p>
          <a:p>
            <a:pPr indent="0" lvl="0" marL="0" rtl="0" algn="just">
              <a:spcBef>
                <a:spcPts val="1000"/>
              </a:spcBef>
              <a:spcAft>
                <a:spcPts val="0"/>
              </a:spcAft>
              <a:buNone/>
            </a:pPr>
            <a:r>
              <a:t/>
            </a:r>
            <a:endParaRPr sz="1500">
              <a:latin typeface="Manrope"/>
              <a:ea typeface="Manrope"/>
              <a:cs typeface="Manrope"/>
              <a:sym typeface="Manrope"/>
            </a:endParaRPr>
          </a:p>
          <a:p>
            <a:pPr indent="0" lvl="0" marL="0" rtl="0" algn="just">
              <a:spcBef>
                <a:spcPts val="1000"/>
              </a:spcBef>
              <a:spcAft>
                <a:spcPts val="1000"/>
              </a:spcAft>
              <a:buNone/>
            </a:pPr>
            <a:r>
              <a:t/>
            </a:r>
            <a:endParaRPr sz="1500">
              <a:latin typeface="Manrope"/>
              <a:ea typeface="Manrope"/>
              <a:cs typeface="Manrope"/>
              <a:sym typeface="Manrope"/>
            </a:endParaRPr>
          </a:p>
        </p:txBody>
      </p:sp>
      <p:sp>
        <p:nvSpPr>
          <p:cNvPr id="4641" name="Google Shape;4641;p52"/>
          <p:cNvSpPr txBox="1"/>
          <p:nvPr>
            <p:ph idx="6" type="title"/>
          </p:nvPr>
        </p:nvSpPr>
        <p:spPr>
          <a:xfrm>
            <a:off x="665475" y="65000"/>
            <a:ext cx="6775200" cy="6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highlight>
                  <a:schemeClr val="accent1"/>
                </a:highlight>
              </a:rPr>
              <a:t>Bài 7: (</a:t>
            </a:r>
            <a:r>
              <a:rPr lang="en" sz="2500">
                <a:highlight>
                  <a:schemeClr val="accent1"/>
                </a:highlight>
              </a:rPr>
              <a:t>ascending integers</a:t>
            </a:r>
            <a:r>
              <a:rPr lang="en" sz="2500">
                <a:highlight>
                  <a:schemeClr val="accent1"/>
                </a:highlight>
              </a:rPr>
              <a:t>)</a:t>
            </a:r>
            <a:endParaRPr sz="2500">
              <a:highlight>
                <a:schemeClr val="accent1"/>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5" name="Shape 4645"/>
        <p:cNvGrpSpPr/>
        <p:nvPr/>
      </p:nvGrpSpPr>
      <p:grpSpPr>
        <a:xfrm>
          <a:off x="0" y="0"/>
          <a:ext cx="0" cy="0"/>
          <a:chOff x="0" y="0"/>
          <a:chExt cx="0" cy="0"/>
        </a:xfrm>
      </p:grpSpPr>
      <p:sp>
        <p:nvSpPr>
          <p:cNvPr id="4646" name="Google Shape;4646;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47" name="Google Shape;4647;p53"/>
          <p:cNvSpPr txBox="1"/>
          <p:nvPr>
            <p:ph idx="4294967295" type="body"/>
          </p:nvPr>
        </p:nvSpPr>
        <p:spPr>
          <a:xfrm>
            <a:off x="665475" y="605600"/>
            <a:ext cx="7943100" cy="4385400"/>
          </a:xfrm>
          <a:prstGeom prst="rect">
            <a:avLst/>
          </a:prstGeom>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None/>
            </a:pPr>
            <a:r>
              <a:rPr lang="en" sz="1500">
                <a:latin typeface="Manrope"/>
                <a:ea typeface="Manrope"/>
                <a:cs typeface="Manrope"/>
                <a:sym typeface="Manrope"/>
              </a:rPr>
              <a:t>Đếm số phép gán (assigns) và dịch chuyển (shifts) theo từng vòng và tổng kết của thuật toán sau (chỉ đếm số phép gán của các biến liên quan đến phần tử của mảng a)</a:t>
            </a:r>
            <a:endParaRPr sz="1100">
              <a:solidFill>
                <a:srgbClr val="000000"/>
              </a:solidFill>
              <a:latin typeface="Arial"/>
              <a:ea typeface="Arial"/>
              <a:cs typeface="Arial"/>
              <a:sym typeface="Arial"/>
            </a:endParaRPr>
          </a:p>
          <a:p>
            <a:pPr indent="0" lvl="0" marL="0" rtl="0" algn="l">
              <a:lnSpc>
                <a:spcPct val="115000"/>
              </a:lnSpc>
              <a:spcBef>
                <a:spcPts val="1000"/>
              </a:spcBef>
              <a:spcAft>
                <a:spcPts val="0"/>
              </a:spcAft>
              <a:buNone/>
            </a:pPr>
            <a:r>
              <a:rPr lang="en" sz="1100">
                <a:solidFill>
                  <a:srgbClr val="000000"/>
                </a:solidFill>
                <a:latin typeface="Consolas"/>
                <a:ea typeface="Consolas"/>
                <a:cs typeface="Consolas"/>
                <a:sym typeface="Consolas"/>
              </a:rPr>
              <a:t>void f(int a[], int n) {</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for (int d = n/2; d &gt; 0; d /= 2) {</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for (int i = d; i &lt; n; i++) {</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int t = a[i];</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int j;</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for (j = i; j &gt;=d &amp;&amp; a[j-d] &gt; t; j -= d) {</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a[j] = a[j-d];</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a[j] = t;</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int main() {</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int a[] = {34, 29, 10, 3, 2, 44, 88, 1, 21, 12, 3, 18, 21, 23, 37, 17, 8, 9, 4, 0};</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int n = 20;</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f(a,n);</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  return 0;</a:t>
            </a:r>
            <a:endParaRPr sz="1100">
              <a:solidFill>
                <a:srgbClr val="000000"/>
              </a:solidFill>
              <a:latin typeface="Consolas"/>
              <a:ea typeface="Consolas"/>
              <a:cs typeface="Consolas"/>
              <a:sym typeface="Consolas"/>
            </a:endParaRPr>
          </a:p>
          <a:p>
            <a:pPr indent="0" lvl="0" marL="0" rtl="0" algn="l">
              <a:lnSpc>
                <a:spcPct val="115000"/>
              </a:lnSpc>
              <a:spcBef>
                <a:spcPts val="0"/>
              </a:spcBef>
              <a:spcAft>
                <a:spcPts val="0"/>
              </a:spcAft>
              <a:buNone/>
            </a:pPr>
            <a:r>
              <a:rPr lang="en" sz="1100">
                <a:solidFill>
                  <a:srgbClr val="000000"/>
                </a:solidFill>
                <a:latin typeface="Consolas"/>
                <a:ea typeface="Consolas"/>
                <a:cs typeface="Consolas"/>
                <a:sym typeface="Consolas"/>
              </a:rPr>
              <a:t>}</a:t>
            </a:r>
            <a:endParaRPr sz="1100">
              <a:solidFill>
                <a:srgbClr val="000000"/>
              </a:solidFill>
              <a:latin typeface="Consolas"/>
              <a:ea typeface="Consolas"/>
              <a:cs typeface="Consolas"/>
              <a:sym typeface="Consolas"/>
            </a:endParaRPr>
          </a:p>
          <a:p>
            <a:pPr indent="0" lvl="0" marL="0" rtl="0" algn="just">
              <a:spcBef>
                <a:spcPts val="0"/>
              </a:spcBef>
              <a:spcAft>
                <a:spcPts val="1000"/>
              </a:spcAft>
              <a:buNone/>
            </a:pPr>
            <a:r>
              <a:t/>
            </a:r>
            <a:endParaRPr sz="1500">
              <a:latin typeface="Manrope"/>
              <a:ea typeface="Manrope"/>
              <a:cs typeface="Manrope"/>
              <a:sym typeface="Manrope"/>
            </a:endParaRPr>
          </a:p>
        </p:txBody>
      </p:sp>
      <p:sp>
        <p:nvSpPr>
          <p:cNvPr id="4648" name="Google Shape;4648;p53"/>
          <p:cNvSpPr txBox="1"/>
          <p:nvPr>
            <p:ph idx="6" type="title"/>
          </p:nvPr>
        </p:nvSpPr>
        <p:spPr>
          <a:xfrm>
            <a:off x="665475" y="65000"/>
            <a:ext cx="6775200" cy="6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highlight>
                  <a:schemeClr val="accent1"/>
                </a:highlight>
              </a:rPr>
              <a:t>Bài 8: (</a:t>
            </a:r>
            <a:r>
              <a:rPr lang="en" sz="2500">
                <a:highlight>
                  <a:schemeClr val="accent1"/>
                </a:highlight>
              </a:rPr>
              <a:t>shell sort</a:t>
            </a:r>
            <a:r>
              <a:rPr lang="en" sz="2500">
                <a:highlight>
                  <a:schemeClr val="accent1"/>
                </a:highlight>
              </a:rPr>
              <a:t>)</a:t>
            </a:r>
            <a:endParaRPr sz="2500">
              <a:highlight>
                <a:schemeClr val="accent1"/>
              </a:high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2" name="Shape 4652"/>
        <p:cNvGrpSpPr/>
        <p:nvPr/>
      </p:nvGrpSpPr>
      <p:grpSpPr>
        <a:xfrm>
          <a:off x="0" y="0"/>
          <a:ext cx="0" cy="0"/>
          <a:chOff x="0" y="0"/>
          <a:chExt cx="0" cy="0"/>
        </a:xfrm>
      </p:grpSpPr>
      <p:grpSp>
        <p:nvGrpSpPr>
          <p:cNvPr id="4653" name="Google Shape;4653;p54"/>
          <p:cNvGrpSpPr/>
          <p:nvPr/>
        </p:nvGrpSpPr>
        <p:grpSpPr>
          <a:xfrm>
            <a:off x="1040689" y="3125179"/>
            <a:ext cx="959633" cy="642679"/>
            <a:chOff x="3514214" y="3195454"/>
            <a:chExt cx="959633" cy="642679"/>
          </a:xfrm>
        </p:grpSpPr>
        <p:sp>
          <p:nvSpPr>
            <p:cNvPr id="4654" name="Google Shape;4654;p54"/>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4"/>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54"/>
          <p:cNvGrpSpPr/>
          <p:nvPr/>
        </p:nvGrpSpPr>
        <p:grpSpPr>
          <a:xfrm>
            <a:off x="1416333" y="-123699"/>
            <a:ext cx="963367" cy="1416287"/>
            <a:chOff x="4985808" y="3185926"/>
            <a:chExt cx="963367" cy="1416287"/>
          </a:xfrm>
        </p:grpSpPr>
        <p:sp>
          <p:nvSpPr>
            <p:cNvPr id="4659" name="Google Shape;4659;p54"/>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0" name="Google Shape;4660;p54"/>
            <p:cNvGrpSpPr/>
            <p:nvPr/>
          </p:nvGrpSpPr>
          <p:grpSpPr>
            <a:xfrm>
              <a:off x="5201774" y="3185926"/>
              <a:ext cx="535518" cy="1164104"/>
              <a:chOff x="5201774" y="3185926"/>
              <a:chExt cx="535518" cy="1164104"/>
            </a:xfrm>
          </p:grpSpPr>
          <p:sp>
            <p:nvSpPr>
              <p:cNvPr id="4661" name="Google Shape;4661;p54"/>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5" name="Google Shape;4665;p54"/>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4"/>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4"/>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4"/>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4"/>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4"/>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4"/>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4"/>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4"/>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4"/>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4"/>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4"/>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4"/>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4"/>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4"/>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4"/>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4"/>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4"/>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4"/>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4"/>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4"/>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4"/>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4"/>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1" name="Google Shape;4731;p54"/>
          <p:cNvGrpSpPr/>
          <p:nvPr/>
        </p:nvGrpSpPr>
        <p:grpSpPr>
          <a:xfrm>
            <a:off x="7576828" y="2982950"/>
            <a:ext cx="461630" cy="927121"/>
            <a:chOff x="6791228" y="1599925"/>
            <a:chExt cx="461630" cy="927121"/>
          </a:xfrm>
        </p:grpSpPr>
        <p:sp>
          <p:nvSpPr>
            <p:cNvPr id="4732" name="Google Shape;4732;p54"/>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4"/>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54"/>
          <p:cNvGrpSpPr/>
          <p:nvPr/>
        </p:nvGrpSpPr>
        <p:grpSpPr>
          <a:xfrm>
            <a:off x="7072529" y="4198648"/>
            <a:ext cx="1192379" cy="1332369"/>
            <a:chOff x="2507604" y="3527223"/>
            <a:chExt cx="1192379" cy="1332369"/>
          </a:xfrm>
        </p:grpSpPr>
        <p:sp>
          <p:nvSpPr>
            <p:cNvPr id="4736" name="Google Shape;4736;p54"/>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4"/>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4"/>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4"/>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4"/>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54"/>
          <p:cNvGrpSpPr/>
          <p:nvPr/>
        </p:nvGrpSpPr>
        <p:grpSpPr>
          <a:xfrm>
            <a:off x="7476210" y="369189"/>
            <a:ext cx="385018" cy="553783"/>
            <a:chOff x="2283660" y="1820989"/>
            <a:chExt cx="385018" cy="553783"/>
          </a:xfrm>
        </p:grpSpPr>
        <p:sp>
          <p:nvSpPr>
            <p:cNvPr id="4742" name="Google Shape;4742;p54"/>
            <p:cNvSpPr/>
            <p:nvPr/>
          </p:nvSpPr>
          <p:spPr>
            <a:xfrm>
              <a:off x="2283660" y="2069720"/>
              <a:ext cx="190863" cy="305052"/>
            </a:xfrm>
            <a:custGeom>
              <a:rect b="b" l="l" r="r" t="t"/>
              <a:pathLst>
                <a:path extrusionOk="0" h="9636" w="6029">
                  <a:moveTo>
                    <a:pt x="5854" y="1"/>
                  </a:moveTo>
                  <a:cubicBezTo>
                    <a:pt x="5811" y="1"/>
                    <a:pt x="5770" y="19"/>
                    <a:pt x="5747" y="63"/>
                  </a:cubicBezTo>
                  <a:cubicBezTo>
                    <a:pt x="5233" y="1030"/>
                    <a:pt x="5292" y="2201"/>
                    <a:pt x="4579" y="3079"/>
                  </a:cubicBezTo>
                  <a:cubicBezTo>
                    <a:pt x="4149" y="3610"/>
                    <a:pt x="3490" y="4032"/>
                    <a:pt x="2987" y="4490"/>
                  </a:cubicBezTo>
                  <a:cubicBezTo>
                    <a:pt x="1422" y="5915"/>
                    <a:pt x="956" y="7618"/>
                    <a:pt x="42" y="9478"/>
                  </a:cubicBezTo>
                  <a:cubicBezTo>
                    <a:pt x="1" y="9560"/>
                    <a:pt x="71" y="9635"/>
                    <a:pt x="140" y="9635"/>
                  </a:cubicBezTo>
                  <a:cubicBezTo>
                    <a:pt x="171" y="9635"/>
                    <a:pt x="201" y="9620"/>
                    <a:pt x="221" y="9583"/>
                  </a:cubicBezTo>
                  <a:cubicBezTo>
                    <a:pt x="1307" y="7500"/>
                    <a:pt x="2006" y="5780"/>
                    <a:pt x="3814" y="4180"/>
                  </a:cubicBezTo>
                  <a:cubicBezTo>
                    <a:pt x="4253" y="3792"/>
                    <a:pt x="4838" y="3392"/>
                    <a:pt x="5158" y="2896"/>
                  </a:cubicBezTo>
                  <a:cubicBezTo>
                    <a:pt x="5677" y="2086"/>
                    <a:pt x="5623" y="1042"/>
                    <a:pt x="5990" y="166"/>
                  </a:cubicBezTo>
                  <a:cubicBezTo>
                    <a:pt x="6028" y="74"/>
                    <a:pt x="5939" y="1"/>
                    <a:pt x="5854"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4"/>
            <p:cNvSpPr/>
            <p:nvPr/>
          </p:nvSpPr>
          <p:spPr>
            <a:xfrm>
              <a:off x="2305725" y="1863093"/>
              <a:ext cx="126535" cy="161865"/>
            </a:xfrm>
            <a:custGeom>
              <a:rect b="b" l="l" r="r" t="t"/>
              <a:pathLst>
                <a:path extrusionOk="0" h="5113" w="3997">
                  <a:moveTo>
                    <a:pt x="3997" y="5113"/>
                  </a:moveTo>
                  <a:cubicBezTo>
                    <a:pt x="2982" y="3650"/>
                    <a:pt x="2239" y="2728"/>
                    <a:pt x="1126" y="2189"/>
                  </a:cubicBezTo>
                  <a:cubicBezTo>
                    <a:pt x="636" y="1951"/>
                    <a:pt x="332" y="1660"/>
                    <a:pt x="146" y="1410"/>
                  </a:cubicBezTo>
                  <a:cubicBezTo>
                    <a:pt x="1" y="1212"/>
                    <a:pt x="197" y="946"/>
                    <a:pt x="431" y="1013"/>
                  </a:cubicBezTo>
                  <a:cubicBezTo>
                    <a:pt x="751" y="1106"/>
                    <a:pt x="1133" y="1205"/>
                    <a:pt x="1368" y="1231"/>
                  </a:cubicBezTo>
                  <a:cubicBezTo>
                    <a:pt x="1830" y="1281"/>
                    <a:pt x="2106" y="1"/>
                    <a:pt x="2902" y="878"/>
                  </a:cubicBezTo>
                  <a:cubicBezTo>
                    <a:pt x="3694" y="1760"/>
                    <a:pt x="3997" y="5113"/>
                    <a:pt x="3997" y="511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4"/>
            <p:cNvSpPr/>
            <p:nvPr/>
          </p:nvSpPr>
          <p:spPr>
            <a:xfrm>
              <a:off x="2497157" y="1847676"/>
              <a:ext cx="171520" cy="192573"/>
            </a:xfrm>
            <a:custGeom>
              <a:rect b="b" l="l" r="r" t="t"/>
              <a:pathLst>
                <a:path extrusionOk="0" h="6083" w="5418">
                  <a:moveTo>
                    <a:pt x="2468" y="5469"/>
                  </a:moveTo>
                  <a:cubicBezTo>
                    <a:pt x="3207" y="4999"/>
                    <a:pt x="5265" y="4822"/>
                    <a:pt x="5418" y="3847"/>
                  </a:cubicBezTo>
                  <a:cubicBezTo>
                    <a:pt x="5418" y="3847"/>
                    <a:pt x="5303" y="3180"/>
                    <a:pt x="4970" y="2903"/>
                  </a:cubicBezTo>
                  <a:cubicBezTo>
                    <a:pt x="4637" y="2627"/>
                    <a:pt x="4139" y="2755"/>
                    <a:pt x="4125" y="2330"/>
                  </a:cubicBezTo>
                  <a:cubicBezTo>
                    <a:pt x="4109" y="1906"/>
                    <a:pt x="3956" y="1647"/>
                    <a:pt x="3622" y="1371"/>
                  </a:cubicBezTo>
                  <a:cubicBezTo>
                    <a:pt x="3289" y="1094"/>
                    <a:pt x="2721" y="1880"/>
                    <a:pt x="2644" y="1449"/>
                  </a:cubicBezTo>
                  <a:cubicBezTo>
                    <a:pt x="2570" y="1019"/>
                    <a:pt x="2422" y="700"/>
                    <a:pt x="2029" y="417"/>
                  </a:cubicBezTo>
                  <a:cubicBezTo>
                    <a:pt x="1637" y="133"/>
                    <a:pt x="825" y="211"/>
                    <a:pt x="412" y="105"/>
                  </a:cubicBezTo>
                  <a:cubicBezTo>
                    <a:pt x="0" y="1"/>
                    <a:pt x="613" y="409"/>
                    <a:pt x="630" y="1282"/>
                  </a:cubicBezTo>
                  <a:cubicBezTo>
                    <a:pt x="640" y="1795"/>
                    <a:pt x="477" y="3671"/>
                    <a:pt x="270" y="4781"/>
                  </a:cubicBezTo>
                  <a:cubicBezTo>
                    <a:pt x="60" y="5892"/>
                    <a:pt x="1506" y="6082"/>
                    <a:pt x="2468" y="54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4"/>
            <p:cNvSpPr/>
            <p:nvPr/>
          </p:nvSpPr>
          <p:spPr>
            <a:xfrm>
              <a:off x="2480062" y="1921374"/>
              <a:ext cx="174433" cy="117734"/>
            </a:xfrm>
            <a:custGeom>
              <a:rect b="b" l="l" r="r" t="t"/>
              <a:pathLst>
                <a:path extrusionOk="0" h="3719" w="5510">
                  <a:moveTo>
                    <a:pt x="4665" y="1"/>
                  </a:moveTo>
                  <a:cubicBezTo>
                    <a:pt x="4681" y="427"/>
                    <a:pt x="5178" y="298"/>
                    <a:pt x="5510" y="574"/>
                  </a:cubicBezTo>
                  <a:cubicBezTo>
                    <a:pt x="5510" y="574"/>
                    <a:pt x="2665" y="3168"/>
                    <a:pt x="1333" y="3445"/>
                  </a:cubicBezTo>
                  <a:cubicBezTo>
                    <a:pt x="1" y="3718"/>
                    <a:pt x="4665" y="1"/>
                    <a:pt x="4665" y="1"/>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4"/>
            <p:cNvSpPr/>
            <p:nvPr/>
          </p:nvSpPr>
          <p:spPr>
            <a:xfrm>
              <a:off x="2363658" y="1820989"/>
              <a:ext cx="189913" cy="232239"/>
            </a:xfrm>
            <a:custGeom>
              <a:rect b="b" l="l" r="r" t="t"/>
              <a:pathLst>
                <a:path extrusionOk="0" h="7336" w="5999">
                  <a:moveTo>
                    <a:pt x="4089" y="6227"/>
                  </a:moveTo>
                  <a:cubicBezTo>
                    <a:pt x="4718" y="5448"/>
                    <a:pt x="5736" y="4104"/>
                    <a:pt x="5819" y="3544"/>
                  </a:cubicBezTo>
                  <a:cubicBezTo>
                    <a:pt x="5903" y="2987"/>
                    <a:pt x="5999" y="2072"/>
                    <a:pt x="5518" y="1476"/>
                  </a:cubicBezTo>
                  <a:cubicBezTo>
                    <a:pt x="5035" y="881"/>
                    <a:pt x="4686" y="407"/>
                    <a:pt x="4015" y="458"/>
                  </a:cubicBezTo>
                  <a:cubicBezTo>
                    <a:pt x="3345" y="509"/>
                    <a:pt x="3336" y="1373"/>
                    <a:pt x="2882" y="1084"/>
                  </a:cubicBezTo>
                  <a:cubicBezTo>
                    <a:pt x="2430" y="794"/>
                    <a:pt x="1789" y="0"/>
                    <a:pt x="1354" y="679"/>
                  </a:cubicBezTo>
                  <a:cubicBezTo>
                    <a:pt x="919" y="1360"/>
                    <a:pt x="1273" y="1457"/>
                    <a:pt x="636" y="1753"/>
                  </a:cubicBezTo>
                  <a:cubicBezTo>
                    <a:pt x="0" y="2049"/>
                    <a:pt x="641" y="2842"/>
                    <a:pt x="1283" y="3634"/>
                  </a:cubicBezTo>
                  <a:cubicBezTo>
                    <a:pt x="1926" y="4427"/>
                    <a:pt x="2090" y="6863"/>
                    <a:pt x="2609" y="7098"/>
                  </a:cubicBezTo>
                  <a:cubicBezTo>
                    <a:pt x="3127" y="7336"/>
                    <a:pt x="4089" y="6227"/>
                    <a:pt x="4089" y="62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4"/>
            <p:cNvSpPr/>
            <p:nvPr/>
          </p:nvSpPr>
          <p:spPr>
            <a:xfrm>
              <a:off x="2406459" y="1820989"/>
              <a:ext cx="93580" cy="218183"/>
            </a:xfrm>
            <a:custGeom>
              <a:rect b="b" l="l" r="r" t="t"/>
              <a:pathLst>
                <a:path extrusionOk="0" h="6892" w="2956">
                  <a:moveTo>
                    <a:pt x="2662" y="458"/>
                  </a:moveTo>
                  <a:cubicBezTo>
                    <a:pt x="1991" y="508"/>
                    <a:pt x="1981" y="1373"/>
                    <a:pt x="1529" y="1084"/>
                  </a:cubicBezTo>
                  <a:cubicBezTo>
                    <a:pt x="1077" y="794"/>
                    <a:pt x="435" y="0"/>
                    <a:pt x="1" y="679"/>
                  </a:cubicBezTo>
                  <a:cubicBezTo>
                    <a:pt x="1" y="679"/>
                    <a:pt x="613" y="1223"/>
                    <a:pt x="1020" y="2791"/>
                  </a:cubicBezTo>
                  <a:cubicBezTo>
                    <a:pt x="1427" y="4357"/>
                    <a:pt x="1229" y="6892"/>
                    <a:pt x="1229" y="6892"/>
                  </a:cubicBezTo>
                  <a:cubicBezTo>
                    <a:pt x="1229" y="6892"/>
                    <a:pt x="2233" y="5108"/>
                    <a:pt x="2594" y="3275"/>
                  </a:cubicBezTo>
                  <a:cubicBezTo>
                    <a:pt x="2956" y="1443"/>
                    <a:pt x="2662" y="458"/>
                    <a:pt x="2662" y="458"/>
                  </a:cubicBezTo>
                  <a:close/>
                </a:path>
              </a:pathLst>
            </a:custGeom>
            <a:gradFill>
              <a:gsLst>
                <a:gs pos="0">
                  <a:schemeClr val="lt1"/>
                </a:gs>
                <a:gs pos="100000">
                  <a:srgbClr val="FAF5F0">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4"/>
            <p:cNvSpPr/>
            <p:nvPr/>
          </p:nvSpPr>
          <p:spPr>
            <a:xfrm>
              <a:off x="2455496" y="1984055"/>
              <a:ext cx="160947" cy="118431"/>
            </a:xfrm>
            <a:custGeom>
              <a:rect b="b" l="l" r="r" t="t"/>
              <a:pathLst>
                <a:path extrusionOk="0" h="3741" w="5084">
                  <a:moveTo>
                    <a:pt x="5042" y="2826"/>
                  </a:moveTo>
                  <a:cubicBezTo>
                    <a:pt x="4058" y="2019"/>
                    <a:pt x="4184" y="1370"/>
                    <a:pt x="3328" y="1648"/>
                  </a:cubicBezTo>
                  <a:cubicBezTo>
                    <a:pt x="2473" y="1924"/>
                    <a:pt x="1514" y="3741"/>
                    <a:pt x="0" y="3269"/>
                  </a:cubicBezTo>
                  <a:cubicBezTo>
                    <a:pt x="0" y="3269"/>
                    <a:pt x="2060" y="2068"/>
                    <a:pt x="1993" y="957"/>
                  </a:cubicBezTo>
                  <a:cubicBezTo>
                    <a:pt x="1993" y="957"/>
                    <a:pt x="3382" y="0"/>
                    <a:pt x="4232" y="643"/>
                  </a:cubicBezTo>
                  <a:cubicBezTo>
                    <a:pt x="5083" y="1284"/>
                    <a:pt x="5042" y="2826"/>
                    <a:pt x="5042" y="28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2432703" y="1933499"/>
              <a:ext cx="111308" cy="154077"/>
            </a:xfrm>
            <a:custGeom>
              <a:rect b="b" l="l" r="r" t="t"/>
              <a:pathLst>
                <a:path extrusionOk="0" h="4867" w="3516">
                  <a:moveTo>
                    <a:pt x="1872" y="0"/>
                  </a:moveTo>
                  <a:cubicBezTo>
                    <a:pt x="2576" y="1085"/>
                    <a:pt x="3515" y="2193"/>
                    <a:pt x="2910" y="3382"/>
                  </a:cubicBezTo>
                  <a:cubicBezTo>
                    <a:pt x="2304" y="4568"/>
                    <a:pt x="722" y="4866"/>
                    <a:pt x="722" y="4866"/>
                  </a:cubicBezTo>
                  <a:cubicBezTo>
                    <a:pt x="722" y="4866"/>
                    <a:pt x="0" y="4401"/>
                    <a:pt x="400" y="3338"/>
                  </a:cubicBezTo>
                  <a:cubicBezTo>
                    <a:pt x="800" y="2273"/>
                    <a:pt x="2471" y="2586"/>
                    <a:pt x="2071" y="1508"/>
                  </a:cubicBezTo>
                  <a:cubicBezTo>
                    <a:pt x="1535" y="67"/>
                    <a:pt x="1872" y="0"/>
                    <a:pt x="1872" y="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4"/>
            <p:cNvSpPr/>
            <p:nvPr/>
          </p:nvSpPr>
          <p:spPr>
            <a:xfrm>
              <a:off x="2386420" y="1951005"/>
              <a:ext cx="108459" cy="136570"/>
            </a:xfrm>
            <a:custGeom>
              <a:rect b="b" l="l" r="r" t="t"/>
              <a:pathLst>
                <a:path extrusionOk="0" h="4314" w="3426">
                  <a:moveTo>
                    <a:pt x="2182" y="4313"/>
                  </a:moveTo>
                  <a:cubicBezTo>
                    <a:pt x="2182" y="4313"/>
                    <a:pt x="1637" y="4139"/>
                    <a:pt x="1099" y="2821"/>
                  </a:cubicBezTo>
                  <a:cubicBezTo>
                    <a:pt x="559" y="1502"/>
                    <a:pt x="1" y="378"/>
                    <a:pt x="1" y="378"/>
                  </a:cubicBezTo>
                  <a:cubicBezTo>
                    <a:pt x="1" y="378"/>
                    <a:pt x="1010" y="0"/>
                    <a:pt x="1711" y="1624"/>
                  </a:cubicBezTo>
                  <a:cubicBezTo>
                    <a:pt x="2409" y="3250"/>
                    <a:pt x="3426" y="3684"/>
                    <a:pt x="2182" y="431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54"/>
          <p:cNvGrpSpPr/>
          <p:nvPr/>
        </p:nvGrpSpPr>
        <p:grpSpPr>
          <a:xfrm>
            <a:off x="144121" y="3680493"/>
            <a:ext cx="1013765" cy="1622220"/>
            <a:chOff x="3131096" y="1179168"/>
            <a:chExt cx="1013765" cy="1622220"/>
          </a:xfrm>
        </p:grpSpPr>
        <p:sp>
          <p:nvSpPr>
            <p:cNvPr id="4752" name="Google Shape;4752;p54"/>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4"/>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4"/>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4"/>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4"/>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4"/>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4"/>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4"/>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4"/>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4"/>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4"/>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4"/>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4"/>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4"/>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4"/>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4"/>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4"/>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4"/>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4"/>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4"/>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4"/>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54"/>
          <p:cNvGrpSpPr/>
          <p:nvPr/>
        </p:nvGrpSpPr>
        <p:grpSpPr>
          <a:xfrm>
            <a:off x="7792275" y="1100681"/>
            <a:ext cx="1577905" cy="828125"/>
            <a:chOff x="350375" y="2608781"/>
            <a:chExt cx="1577905" cy="828125"/>
          </a:xfrm>
        </p:grpSpPr>
        <p:sp>
          <p:nvSpPr>
            <p:cNvPr id="4785" name="Google Shape;4785;p54"/>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4"/>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4"/>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4"/>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4"/>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4"/>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4"/>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4"/>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4"/>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7" name="Google Shape;4797;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798" name="Google Shape;4798;p54"/>
          <p:cNvSpPr/>
          <p:nvPr/>
        </p:nvSpPr>
        <p:spPr>
          <a:xfrm>
            <a:off x="2944975" y="3282425"/>
            <a:ext cx="3216600" cy="736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ost"/>
              <a:ea typeface="Jost"/>
              <a:cs typeface="Jost"/>
              <a:sym typeface="Jost"/>
            </a:endParaRPr>
          </a:p>
        </p:txBody>
      </p:sp>
      <p:sp>
        <p:nvSpPr>
          <p:cNvPr id="4799" name="Google Shape;4799;p54"/>
          <p:cNvSpPr txBox="1"/>
          <p:nvPr>
            <p:ph type="ctrTitle"/>
          </p:nvPr>
        </p:nvSpPr>
        <p:spPr>
          <a:xfrm>
            <a:off x="2857050" y="1373575"/>
            <a:ext cx="3429900" cy="95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end!</a:t>
            </a:r>
            <a:endParaRPr/>
          </a:p>
        </p:txBody>
      </p:sp>
      <p:sp>
        <p:nvSpPr>
          <p:cNvPr id="4800" name="Google Shape;4800;p54"/>
          <p:cNvSpPr txBox="1"/>
          <p:nvPr>
            <p:ph idx="1" type="subTitle"/>
          </p:nvPr>
        </p:nvSpPr>
        <p:spPr>
          <a:xfrm>
            <a:off x="2963700" y="2888825"/>
            <a:ext cx="3216600" cy="111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Does anyone have any questions?</a:t>
            </a:r>
            <a:endParaRPr b="1"/>
          </a:p>
          <a:p>
            <a:pPr indent="0" lvl="0" marL="0" rtl="0" algn="ctr">
              <a:spcBef>
                <a:spcPts val="1000"/>
              </a:spcBef>
              <a:spcAft>
                <a:spcPts val="1000"/>
              </a:spcAft>
              <a:buNone/>
            </a:pPr>
            <a:r>
              <a:rPr lang="en"/>
              <a:t>ta.tintth.hcmus@gmail.com</a:t>
            </a:r>
            <a:endParaRPr b="1"/>
          </a:p>
        </p:txBody>
      </p:sp>
      <p:sp>
        <p:nvSpPr>
          <p:cNvPr id="4801" name="Google Shape;4801;p54"/>
          <p:cNvSpPr/>
          <p:nvPr/>
        </p:nvSpPr>
        <p:spPr>
          <a:xfrm>
            <a:off x="3690442" y="243592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2" name="Google Shape;4802;p54"/>
          <p:cNvGrpSpPr/>
          <p:nvPr/>
        </p:nvGrpSpPr>
        <p:grpSpPr>
          <a:xfrm>
            <a:off x="4635038" y="2436108"/>
            <a:ext cx="346056" cy="345674"/>
            <a:chOff x="3752358" y="3817349"/>
            <a:chExt cx="346056" cy="345674"/>
          </a:xfrm>
        </p:grpSpPr>
        <p:sp>
          <p:nvSpPr>
            <p:cNvPr id="4803" name="Google Shape;4803;p5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7" name="Google Shape;4807;p54"/>
          <p:cNvGrpSpPr/>
          <p:nvPr/>
        </p:nvGrpSpPr>
        <p:grpSpPr>
          <a:xfrm>
            <a:off x="5107542" y="2436108"/>
            <a:ext cx="346024" cy="345674"/>
            <a:chOff x="4201447" y="3817349"/>
            <a:chExt cx="346024" cy="345674"/>
          </a:xfrm>
        </p:grpSpPr>
        <p:sp>
          <p:nvSpPr>
            <p:cNvPr id="4808" name="Google Shape;4808;p5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54"/>
          <p:cNvGrpSpPr/>
          <p:nvPr/>
        </p:nvGrpSpPr>
        <p:grpSpPr>
          <a:xfrm>
            <a:off x="4162565" y="2436120"/>
            <a:ext cx="346024" cy="345674"/>
            <a:chOff x="4650919" y="3817349"/>
            <a:chExt cx="346024" cy="345674"/>
          </a:xfrm>
        </p:grpSpPr>
        <p:sp>
          <p:nvSpPr>
            <p:cNvPr id="4811" name="Google Shape;4811;p54"/>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4"/>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4" name="Shape 3764"/>
        <p:cNvGrpSpPr/>
        <p:nvPr/>
      </p:nvGrpSpPr>
      <p:grpSpPr>
        <a:xfrm>
          <a:off x="0" y="0"/>
          <a:ext cx="0" cy="0"/>
          <a:chOff x="0" y="0"/>
          <a:chExt cx="0" cy="0"/>
        </a:xfrm>
      </p:grpSpPr>
      <p:sp>
        <p:nvSpPr>
          <p:cNvPr id="3765" name="Google Shape;3765;p31"/>
          <p:cNvSpPr txBox="1"/>
          <p:nvPr>
            <p:ph type="title"/>
          </p:nvPr>
        </p:nvSpPr>
        <p:spPr>
          <a:xfrm rot="1921">
            <a:off x="814687" y="1279376"/>
            <a:ext cx="2147100" cy="102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01</a:t>
            </a:r>
            <a:endParaRPr>
              <a:solidFill>
                <a:schemeClr val="lt2"/>
              </a:solidFill>
            </a:endParaRPr>
          </a:p>
        </p:txBody>
      </p:sp>
      <p:sp>
        <p:nvSpPr>
          <p:cNvPr id="3766" name="Google Shape;3766;p31"/>
          <p:cNvSpPr txBox="1"/>
          <p:nvPr>
            <p:ph idx="2" type="title"/>
          </p:nvPr>
        </p:nvSpPr>
        <p:spPr>
          <a:xfrm rot="1921">
            <a:off x="814687" y="2928127"/>
            <a:ext cx="2147100" cy="102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03</a:t>
            </a:r>
            <a:endParaRPr>
              <a:solidFill>
                <a:schemeClr val="lt2"/>
              </a:solidFill>
            </a:endParaRPr>
          </a:p>
        </p:txBody>
      </p:sp>
      <p:sp>
        <p:nvSpPr>
          <p:cNvPr id="3767" name="Google Shape;3767;p31"/>
          <p:cNvSpPr txBox="1"/>
          <p:nvPr>
            <p:ph idx="4" type="title"/>
          </p:nvPr>
        </p:nvSpPr>
        <p:spPr>
          <a:xfrm rot="1441">
            <a:off x="6182237" y="1279400"/>
            <a:ext cx="2147100" cy="102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02</a:t>
            </a:r>
            <a:endParaRPr>
              <a:solidFill>
                <a:schemeClr val="lt2"/>
              </a:solidFill>
            </a:endParaRPr>
          </a:p>
        </p:txBody>
      </p:sp>
      <p:sp>
        <p:nvSpPr>
          <p:cNvPr id="3768" name="Google Shape;3768;p31"/>
          <p:cNvSpPr txBox="1"/>
          <p:nvPr>
            <p:ph idx="6" type="title"/>
          </p:nvPr>
        </p:nvSpPr>
        <p:spPr>
          <a:xfrm rot="1441">
            <a:off x="6182237" y="2928172"/>
            <a:ext cx="2147100" cy="102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04</a:t>
            </a:r>
            <a:endParaRPr>
              <a:solidFill>
                <a:schemeClr val="lt2"/>
              </a:solidFill>
            </a:endParaRPr>
          </a:p>
        </p:txBody>
      </p:sp>
      <p:sp>
        <p:nvSpPr>
          <p:cNvPr id="3769" name="Google Shape;3769;p31"/>
          <p:cNvSpPr txBox="1"/>
          <p:nvPr>
            <p:ph idx="15" type="title"/>
          </p:nvPr>
        </p:nvSpPr>
        <p:spPr>
          <a:xfrm>
            <a:off x="720000" y="259875"/>
            <a:ext cx="7704000" cy="84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400">
                <a:solidFill>
                  <a:schemeClr val="accent3"/>
                </a:solidFill>
                <a:latin typeface="Merriweather"/>
                <a:ea typeface="Merriweather"/>
                <a:cs typeface="Merriweather"/>
                <a:sym typeface="Merriweather"/>
              </a:rPr>
              <a:t>Nội Dung</a:t>
            </a:r>
            <a:endParaRPr sz="4400">
              <a:solidFill>
                <a:schemeClr val="accent3"/>
              </a:solidFill>
              <a:latin typeface="Merriweather"/>
              <a:ea typeface="Merriweather"/>
              <a:cs typeface="Merriweather"/>
              <a:sym typeface="Merriweather"/>
            </a:endParaRPr>
          </a:p>
        </p:txBody>
      </p:sp>
      <p:sp>
        <p:nvSpPr>
          <p:cNvPr id="3770" name="Google Shape;3770;p31"/>
          <p:cNvSpPr txBox="1"/>
          <p:nvPr>
            <p:ph idx="8" type="subTitle"/>
          </p:nvPr>
        </p:nvSpPr>
        <p:spPr>
          <a:xfrm>
            <a:off x="814663" y="2026825"/>
            <a:ext cx="2147100" cy="78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etit Formal Script"/>
                <a:ea typeface="Petit Formal Script"/>
                <a:cs typeface="Petit Formal Script"/>
                <a:sym typeface="Petit Formal Script"/>
              </a:rPr>
              <a:t>Big O - Notation</a:t>
            </a:r>
            <a:endParaRPr>
              <a:latin typeface="Petit Formal Script"/>
              <a:ea typeface="Petit Formal Script"/>
              <a:cs typeface="Petit Formal Script"/>
              <a:sym typeface="Petit Formal Script"/>
            </a:endParaRPr>
          </a:p>
        </p:txBody>
      </p:sp>
      <p:sp>
        <p:nvSpPr>
          <p:cNvPr id="3771" name="Google Shape;3771;p31"/>
          <p:cNvSpPr txBox="1"/>
          <p:nvPr>
            <p:ph idx="9" type="subTitle"/>
          </p:nvPr>
        </p:nvSpPr>
        <p:spPr>
          <a:xfrm>
            <a:off x="6064901" y="1762525"/>
            <a:ext cx="2352000" cy="78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acifico"/>
                <a:ea typeface="Pacifico"/>
                <a:cs typeface="Pacifico"/>
                <a:sym typeface="Pacifico"/>
              </a:rPr>
              <a:t>MỘT SỐ HÀM</a:t>
            </a:r>
            <a:endParaRPr>
              <a:latin typeface="Pacifico"/>
              <a:ea typeface="Pacifico"/>
              <a:cs typeface="Pacifico"/>
              <a:sym typeface="Pacifico"/>
            </a:endParaRPr>
          </a:p>
        </p:txBody>
      </p:sp>
      <p:sp>
        <p:nvSpPr>
          <p:cNvPr id="3772" name="Google Shape;3772;p31"/>
          <p:cNvSpPr txBox="1"/>
          <p:nvPr>
            <p:ph idx="13" type="subTitle"/>
          </p:nvPr>
        </p:nvSpPr>
        <p:spPr>
          <a:xfrm>
            <a:off x="5771550" y="3447975"/>
            <a:ext cx="3032100" cy="78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acifico"/>
                <a:ea typeface="Pacifico"/>
                <a:cs typeface="Pacifico"/>
                <a:sym typeface="Pacifico"/>
              </a:rPr>
              <a:t>BÀI TẬP VỀ NHÀ</a:t>
            </a:r>
            <a:endParaRPr>
              <a:latin typeface="Pacifico"/>
              <a:ea typeface="Pacifico"/>
              <a:cs typeface="Pacifico"/>
              <a:sym typeface="Pacifico"/>
            </a:endParaRPr>
          </a:p>
        </p:txBody>
      </p:sp>
      <p:sp>
        <p:nvSpPr>
          <p:cNvPr id="3773" name="Google Shape;3773;p31"/>
          <p:cNvSpPr txBox="1"/>
          <p:nvPr>
            <p:ph idx="14" type="subTitle"/>
          </p:nvPr>
        </p:nvSpPr>
        <p:spPr>
          <a:xfrm>
            <a:off x="486475" y="3447975"/>
            <a:ext cx="2923800" cy="78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acifico"/>
                <a:ea typeface="Pacifico"/>
                <a:cs typeface="Pacifico"/>
                <a:sym typeface="Pacifico"/>
              </a:rPr>
              <a:t>BÀI TẬP TẠI LỚP</a:t>
            </a:r>
            <a:endParaRPr>
              <a:latin typeface="Pacifico"/>
              <a:ea typeface="Pacifico"/>
              <a:cs typeface="Pacifico"/>
              <a:sym typeface="Pacifico"/>
            </a:endParaRPr>
          </a:p>
        </p:txBody>
      </p:sp>
      <p:sp>
        <p:nvSpPr>
          <p:cNvPr id="3774" name="Google Shape;3774;p31"/>
          <p:cNvSpPr/>
          <p:nvPr/>
        </p:nvSpPr>
        <p:spPr>
          <a:xfrm>
            <a:off x="8452300" y="152013"/>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76" name="Google Shape;3776;p31"/>
          <p:cNvSpPr/>
          <p:nvPr/>
        </p:nvSpPr>
        <p:spPr>
          <a:xfrm>
            <a:off x="3447663" y="197958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31"/>
          <p:cNvSpPr/>
          <p:nvPr/>
        </p:nvSpPr>
        <p:spPr>
          <a:xfrm>
            <a:off x="3770388" y="197958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31"/>
          <p:cNvSpPr/>
          <p:nvPr/>
        </p:nvSpPr>
        <p:spPr>
          <a:xfrm>
            <a:off x="4093113" y="197958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1"/>
          <p:cNvSpPr/>
          <p:nvPr/>
        </p:nvSpPr>
        <p:spPr>
          <a:xfrm>
            <a:off x="3447663" y="22754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31"/>
          <p:cNvSpPr/>
          <p:nvPr/>
        </p:nvSpPr>
        <p:spPr>
          <a:xfrm>
            <a:off x="3770388" y="2275409"/>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31"/>
          <p:cNvSpPr/>
          <p:nvPr/>
        </p:nvSpPr>
        <p:spPr>
          <a:xfrm>
            <a:off x="4093113" y="22754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1"/>
          <p:cNvSpPr/>
          <p:nvPr/>
        </p:nvSpPr>
        <p:spPr>
          <a:xfrm>
            <a:off x="3447663" y="257123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31"/>
          <p:cNvSpPr/>
          <p:nvPr/>
        </p:nvSpPr>
        <p:spPr>
          <a:xfrm>
            <a:off x="3770388" y="257123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31"/>
          <p:cNvSpPr/>
          <p:nvPr/>
        </p:nvSpPr>
        <p:spPr>
          <a:xfrm>
            <a:off x="4093113" y="257123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1"/>
          <p:cNvSpPr/>
          <p:nvPr/>
        </p:nvSpPr>
        <p:spPr>
          <a:xfrm>
            <a:off x="3447663" y="2867059"/>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1"/>
          <p:cNvSpPr/>
          <p:nvPr/>
        </p:nvSpPr>
        <p:spPr>
          <a:xfrm>
            <a:off x="3770388" y="286705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1"/>
          <p:cNvSpPr/>
          <p:nvPr/>
        </p:nvSpPr>
        <p:spPr>
          <a:xfrm>
            <a:off x="4093113" y="2867059"/>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1"/>
          <p:cNvSpPr/>
          <p:nvPr/>
        </p:nvSpPr>
        <p:spPr>
          <a:xfrm>
            <a:off x="3447663" y="316288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31"/>
          <p:cNvSpPr/>
          <p:nvPr/>
        </p:nvSpPr>
        <p:spPr>
          <a:xfrm>
            <a:off x="3770388" y="316288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31"/>
          <p:cNvSpPr/>
          <p:nvPr/>
        </p:nvSpPr>
        <p:spPr>
          <a:xfrm>
            <a:off x="4093113" y="316288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31"/>
          <p:cNvSpPr/>
          <p:nvPr/>
        </p:nvSpPr>
        <p:spPr>
          <a:xfrm>
            <a:off x="4415838" y="197958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31"/>
          <p:cNvSpPr/>
          <p:nvPr/>
        </p:nvSpPr>
        <p:spPr>
          <a:xfrm>
            <a:off x="4415838" y="22754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31"/>
          <p:cNvSpPr/>
          <p:nvPr/>
        </p:nvSpPr>
        <p:spPr>
          <a:xfrm>
            <a:off x="4415838" y="257123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31"/>
          <p:cNvSpPr/>
          <p:nvPr/>
        </p:nvSpPr>
        <p:spPr>
          <a:xfrm>
            <a:off x="4415838" y="286705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31"/>
          <p:cNvSpPr/>
          <p:nvPr/>
        </p:nvSpPr>
        <p:spPr>
          <a:xfrm>
            <a:off x="4415838" y="316288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31"/>
          <p:cNvSpPr/>
          <p:nvPr/>
        </p:nvSpPr>
        <p:spPr>
          <a:xfrm>
            <a:off x="4738563" y="197958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31"/>
          <p:cNvSpPr/>
          <p:nvPr/>
        </p:nvSpPr>
        <p:spPr>
          <a:xfrm>
            <a:off x="4738563" y="22754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31"/>
          <p:cNvSpPr/>
          <p:nvPr/>
        </p:nvSpPr>
        <p:spPr>
          <a:xfrm>
            <a:off x="4738563" y="257123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31"/>
          <p:cNvSpPr/>
          <p:nvPr/>
        </p:nvSpPr>
        <p:spPr>
          <a:xfrm>
            <a:off x="4738563" y="2867059"/>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31"/>
          <p:cNvSpPr/>
          <p:nvPr/>
        </p:nvSpPr>
        <p:spPr>
          <a:xfrm>
            <a:off x="4738563" y="316288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31"/>
          <p:cNvSpPr/>
          <p:nvPr/>
        </p:nvSpPr>
        <p:spPr>
          <a:xfrm>
            <a:off x="5068963" y="197958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31"/>
          <p:cNvSpPr/>
          <p:nvPr/>
        </p:nvSpPr>
        <p:spPr>
          <a:xfrm>
            <a:off x="5068963" y="2275409"/>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31"/>
          <p:cNvSpPr/>
          <p:nvPr/>
        </p:nvSpPr>
        <p:spPr>
          <a:xfrm>
            <a:off x="5068963" y="257123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31"/>
          <p:cNvSpPr/>
          <p:nvPr/>
        </p:nvSpPr>
        <p:spPr>
          <a:xfrm>
            <a:off x="5068963" y="286705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31"/>
          <p:cNvSpPr/>
          <p:nvPr/>
        </p:nvSpPr>
        <p:spPr>
          <a:xfrm>
            <a:off x="5068963" y="316288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31"/>
          <p:cNvSpPr/>
          <p:nvPr/>
        </p:nvSpPr>
        <p:spPr>
          <a:xfrm>
            <a:off x="5391688" y="197958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31"/>
          <p:cNvSpPr/>
          <p:nvPr/>
        </p:nvSpPr>
        <p:spPr>
          <a:xfrm>
            <a:off x="5391688" y="22754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31"/>
          <p:cNvSpPr/>
          <p:nvPr/>
        </p:nvSpPr>
        <p:spPr>
          <a:xfrm>
            <a:off x="5391688" y="257123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31"/>
          <p:cNvSpPr/>
          <p:nvPr/>
        </p:nvSpPr>
        <p:spPr>
          <a:xfrm>
            <a:off x="5391688" y="2867059"/>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31"/>
          <p:cNvSpPr/>
          <p:nvPr/>
        </p:nvSpPr>
        <p:spPr>
          <a:xfrm>
            <a:off x="5391688" y="316288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31"/>
          <p:cNvSpPr/>
          <p:nvPr/>
        </p:nvSpPr>
        <p:spPr>
          <a:xfrm>
            <a:off x="3443838" y="34587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1"/>
          <p:cNvSpPr/>
          <p:nvPr/>
        </p:nvSpPr>
        <p:spPr>
          <a:xfrm>
            <a:off x="3766563" y="3458709"/>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31"/>
          <p:cNvSpPr/>
          <p:nvPr/>
        </p:nvSpPr>
        <p:spPr>
          <a:xfrm>
            <a:off x="4089288" y="34587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31"/>
          <p:cNvSpPr/>
          <p:nvPr/>
        </p:nvSpPr>
        <p:spPr>
          <a:xfrm>
            <a:off x="3443838" y="375453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1"/>
          <p:cNvSpPr/>
          <p:nvPr/>
        </p:nvSpPr>
        <p:spPr>
          <a:xfrm>
            <a:off x="3766563" y="375453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1"/>
          <p:cNvSpPr/>
          <p:nvPr/>
        </p:nvSpPr>
        <p:spPr>
          <a:xfrm>
            <a:off x="4089288" y="375453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31"/>
          <p:cNvSpPr/>
          <p:nvPr/>
        </p:nvSpPr>
        <p:spPr>
          <a:xfrm>
            <a:off x="4412013" y="34587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31"/>
          <p:cNvSpPr/>
          <p:nvPr/>
        </p:nvSpPr>
        <p:spPr>
          <a:xfrm>
            <a:off x="4412013" y="375453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31"/>
          <p:cNvSpPr/>
          <p:nvPr/>
        </p:nvSpPr>
        <p:spPr>
          <a:xfrm>
            <a:off x="4734738" y="34587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31"/>
          <p:cNvSpPr/>
          <p:nvPr/>
        </p:nvSpPr>
        <p:spPr>
          <a:xfrm>
            <a:off x="4734738" y="3754534"/>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31"/>
          <p:cNvSpPr/>
          <p:nvPr/>
        </p:nvSpPr>
        <p:spPr>
          <a:xfrm>
            <a:off x="5065138" y="3458709"/>
            <a:ext cx="195000" cy="195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31"/>
          <p:cNvSpPr/>
          <p:nvPr/>
        </p:nvSpPr>
        <p:spPr>
          <a:xfrm>
            <a:off x="5065138" y="375453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31"/>
          <p:cNvSpPr/>
          <p:nvPr/>
        </p:nvSpPr>
        <p:spPr>
          <a:xfrm>
            <a:off x="5387863" y="3458709"/>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31"/>
          <p:cNvSpPr/>
          <p:nvPr/>
        </p:nvSpPr>
        <p:spPr>
          <a:xfrm>
            <a:off x="5387863" y="3754534"/>
            <a:ext cx="195000" cy="195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8" name="Shape 3828"/>
        <p:cNvGrpSpPr/>
        <p:nvPr/>
      </p:nvGrpSpPr>
      <p:grpSpPr>
        <a:xfrm>
          <a:off x="0" y="0"/>
          <a:ext cx="0" cy="0"/>
          <a:chOff x="0" y="0"/>
          <a:chExt cx="0" cy="0"/>
        </a:xfrm>
      </p:grpSpPr>
      <p:sp>
        <p:nvSpPr>
          <p:cNvPr id="3829" name="Google Shape;3829;p32"/>
          <p:cNvSpPr txBox="1"/>
          <p:nvPr>
            <p:ph type="title"/>
          </p:nvPr>
        </p:nvSpPr>
        <p:spPr>
          <a:xfrm>
            <a:off x="2098688" y="1063100"/>
            <a:ext cx="2140800" cy="17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01</a:t>
            </a:r>
            <a:endParaRPr>
              <a:solidFill>
                <a:schemeClr val="lt2"/>
              </a:solidFill>
            </a:endParaRPr>
          </a:p>
        </p:txBody>
      </p:sp>
      <p:sp>
        <p:nvSpPr>
          <p:cNvPr id="3830" name="Google Shape;3830;p32"/>
          <p:cNvSpPr txBox="1"/>
          <p:nvPr>
            <p:ph idx="1" type="subTitle"/>
          </p:nvPr>
        </p:nvSpPr>
        <p:spPr>
          <a:xfrm rot="402">
            <a:off x="1884762" y="3413949"/>
            <a:ext cx="2568600" cy="66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latin typeface="Manrope"/>
                <a:ea typeface="Manrope"/>
                <a:cs typeface="Manrope"/>
                <a:sym typeface="Manrope"/>
              </a:rPr>
              <a:t>Khái niệm về Big O - notation</a:t>
            </a:r>
            <a:endParaRPr/>
          </a:p>
        </p:txBody>
      </p:sp>
      <p:sp>
        <p:nvSpPr>
          <p:cNvPr id="3831" name="Google Shape;3831;p32"/>
          <p:cNvSpPr txBox="1"/>
          <p:nvPr>
            <p:ph idx="2" type="title"/>
          </p:nvPr>
        </p:nvSpPr>
        <p:spPr>
          <a:xfrm>
            <a:off x="934400" y="1787375"/>
            <a:ext cx="4469400" cy="17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Big O notation</a:t>
            </a:r>
            <a:endParaRPr/>
          </a:p>
        </p:txBody>
      </p:sp>
      <p:grpSp>
        <p:nvGrpSpPr>
          <p:cNvPr id="3832" name="Google Shape;3832;p32"/>
          <p:cNvGrpSpPr/>
          <p:nvPr/>
        </p:nvGrpSpPr>
        <p:grpSpPr>
          <a:xfrm rot="-3735064">
            <a:off x="6040599" y="1582560"/>
            <a:ext cx="216855" cy="546283"/>
            <a:chOff x="1696320" y="1930080"/>
            <a:chExt cx="216854" cy="546281"/>
          </a:xfrm>
        </p:grpSpPr>
        <p:sp>
          <p:nvSpPr>
            <p:cNvPr id="3833" name="Google Shape;3833;p32"/>
            <p:cNvSpPr/>
            <p:nvPr/>
          </p:nvSpPr>
          <p:spPr>
            <a:xfrm>
              <a:off x="1696320" y="2078964"/>
              <a:ext cx="95732" cy="397397"/>
            </a:xfrm>
            <a:custGeom>
              <a:rect b="b" l="l" r="r" t="t"/>
              <a:pathLst>
                <a:path extrusionOk="0" h="12553" w="3024">
                  <a:moveTo>
                    <a:pt x="931" y="12409"/>
                  </a:moveTo>
                  <a:cubicBezTo>
                    <a:pt x="671" y="8090"/>
                    <a:pt x="377" y="4066"/>
                    <a:pt x="2915" y="299"/>
                  </a:cubicBezTo>
                  <a:cubicBezTo>
                    <a:pt x="3024" y="136"/>
                    <a:pt x="2771" y="1"/>
                    <a:pt x="2656" y="148"/>
                  </a:cubicBezTo>
                  <a:cubicBezTo>
                    <a:pt x="0" y="3631"/>
                    <a:pt x="127" y="8300"/>
                    <a:pt x="726" y="12436"/>
                  </a:cubicBezTo>
                  <a:cubicBezTo>
                    <a:pt x="745" y="12553"/>
                    <a:pt x="938" y="12525"/>
                    <a:pt x="931" y="1240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32"/>
            <p:cNvSpPr/>
            <p:nvPr/>
          </p:nvSpPr>
          <p:spPr>
            <a:xfrm>
              <a:off x="1758432" y="1930080"/>
              <a:ext cx="154742" cy="174844"/>
            </a:xfrm>
            <a:custGeom>
              <a:rect b="b" l="l" r="r" t="t"/>
              <a:pathLst>
                <a:path extrusionOk="0" h="5523" w="4888">
                  <a:moveTo>
                    <a:pt x="409" y="4199"/>
                  </a:moveTo>
                  <a:cubicBezTo>
                    <a:pt x="0" y="2735"/>
                    <a:pt x="26" y="2095"/>
                    <a:pt x="774" y="1685"/>
                  </a:cubicBezTo>
                  <a:cubicBezTo>
                    <a:pt x="1521" y="1275"/>
                    <a:pt x="2404" y="1189"/>
                    <a:pt x="2593" y="955"/>
                  </a:cubicBezTo>
                  <a:cubicBezTo>
                    <a:pt x="2782" y="721"/>
                    <a:pt x="3012" y="1"/>
                    <a:pt x="3012" y="1"/>
                  </a:cubicBezTo>
                  <a:cubicBezTo>
                    <a:pt x="3012" y="1"/>
                    <a:pt x="3304" y="766"/>
                    <a:pt x="2757" y="1587"/>
                  </a:cubicBezTo>
                  <a:cubicBezTo>
                    <a:pt x="2757" y="1587"/>
                    <a:pt x="2957" y="1531"/>
                    <a:pt x="3037" y="1580"/>
                  </a:cubicBezTo>
                  <a:cubicBezTo>
                    <a:pt x="3117" y="1628"/>
                    <a:pt x="3074" y="1886"/>
                    <a:pt x="3074" y="1886"/>
                  </a:cubicBezTo>
                  <a:cubicBezTo>
                    <a:pt x="3074" y="1886"/>
                    <a:pt x="4004" y="924"/>
                    <a:pt x="4108" y="940"/>
                  </a:cubicBezTo>
                  <a:cubicBezTo>
                    <a:pt x="4212" y="956"/>
                    <a:pt x="3275" y="2093"/>
                    <a:pt x="3391" y="2112"/>
                  </a:cubicBezTo>
                  <a:cubicBezTo>
                    <a:pt x="3461" y="2124"/>
                    <a:pt x="3752" y="1958"/>
                    <a:pt x="3835" y="1989"/>
                  </a:cubicBezTo>
                  <a:cubicBezTo>
                    <a:pt x="3919" y="2021"/>
                    <a:pt x="3544" y="2595"/>
                    <a:pt x="3544" y="2595"/>
                  </a:cubicBezTo>
                  <a:cubicBezTo>
                    <a:pt x="3544" y="2595"/>
                    <a:pt x="4091" y="2153"/>
                    <a:pt x="4186" y="2221"/>
                  </a:cubicBezTo>
                  <a:cubicBezTo>
                    <a:pt x="4280" y="2291"/>
                    <a:pt x="3815" y="2991"/>
                    <a:pt x="3573" y="3181"/>
                  </a:cubicBezTo>
                  <a:cubicBezTo>
                    <a:pt x="3573" y="3181"/>
                    <a:pt x="3643" y="3298"/>
                    <a:pt x="3908" y="3181"/>
                  </a:cubicBezTo>
                  <a:cubicBezTo>
                    <a:pt x="4174" y="3065"/>
                    <a:pt x="4750" y="2771"/>
                    <a:pt x="4818" y="2888"/>
                  </a:cubicBezTo>
                  <a:cubicBezTo>
                    <a:pt x="4888" y="3004"/>
                    <a:pt x="4341" y="3340"/>
                    <a:pt x="4241" y="3411"/>
                  </a:cubicBezTo>
                  <a:cubicBezTo>
                    <a:pt x="4140" y="3484"/>
                    <a:pt x="3781" y="3865"/>
                    <a:pt x="3799" y="4185"/>
                  </a:cubicBezTo>
                  <a:cubicBezTo>
                    <a:pt x="3819" y="4505"/>
                    <a:pt x="3863" y="4778"/>
                    <a:pt x="3115" y="5150"/>
                  </a:cubicBezTo>
                  <a:cubicBezTo>
                    <a:pt x="2368" y="5523"/>
                    <a:pt x="1499" y="5120"/>
                    <a:pt x="1094" y="5003"/>
                  </a:cubicBezTo>
                  <a:cubicBezTo>
                    <a:pt x="692" y="4886"/>
                    <a:pt x="409" y="4199"/>
                    <a:pt x="409" y="419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2"/>
            <p:cNvSpPr/>
            <p:nvPr/>
          </p:nvSpPr>
          <p:spPr>
            <a:xfrm>
              <a:off x="1739089" y="1982662"/>
              <a:ext cx="128751" cy="141129"/>
            </a:xfrm>
            <a:custGeom>
              <a:rect b="b" l="l" r="r" t="t"/>
              <a:pathLst>
                <a:path extrusionOk="0" h="4458" w="4067">
                  <a:moveTo>
                    <a:pt x="543" y="1920"/>
                  </a:moveTo>
                  <a:cubicBezTo>
                    <a:pt x="271" y="1206"/>
                    <a:pt x="264" y="1030"/>
                    <a:pt x="335" y="1024"/>
                  </a:cubicBezTo>
                  <a:cubicBezTo>
                    <a:pt x="405" y="1019"/>
                    <a:pt x="659" y="1411"/>
                    <a:pt x="659" y="1411"/>
                  </a:cubicBezTo>
                  <a:cubicBezTo>
                    <a:pt x="659" y="1411"/>
                    <a:pt x="344" y="303"/>
                    <a:pt x="550" y="1"/>
                  </a:cubicBezTo>
                  <a:lnTo>
                    <a:pt x="1007" y="1555"/>
                  </a:lnTo>
                  <a:cubicBezTo>
                    <a:pt x="1007" y="1555"/>
                    <a:pt x="1178" y="1372"/>
                    <a:pt x="1283" y="1370"/>
                  </a:cubicBezTo>
                  <a:cubicBezTo>
                    <a:pt x="1389" y="1370"/>
                    <a:pt x="1212" y="2362"/>
                    <a:pt x="1212" y="2362"/>
                  </a:cubicBezTo>
                  <a:cubicBezTo>
                    <a:pt x="1212" y="2362"/>
                    <a:pt x="1412" y="1882"/>
                    <a:pt x="1551" y="1906"/>
                  </a:cubicBezTo>
                  <a:cubicBezTo>
                    <a:pt x="1689" y="1930"/>
                    <a:pt x="1596" y="2284"/>
                    <a:pt x="1596" y="2284"/>
                  </a:cubicBezTo>
                  <a:cubicBezTo>
                    <a:pt x="1596" y="2284"/>
                    <a:pt x="2333" y="2192"/>
                    <a:pt x="2397" y="2342"/>
                  </a:cubicBezTo>
                  <a:cubicBezTo>
                    <a:pt x="2461" y="2493"/>
                    <a:pt x="1926" y="2865"/>
                    <a:pt x="1926" y="2865"/>
                  </a:cubicBezTo>
                  <a:cubicBezTo>
                    <a:pt x="1926" y="2865"/>
                    <a:pt x="2717" y="2551"/>
                    <a:pt x="2862" y="2628"/>
                  </a:cubicBezTo>
                  <a:cubicBezTo>
                    <a:pt x="3009" y="2704"/>
                    <a:pt x="2608" y="3116"/>
                    <a:pt x="2608" y="3116"/>
                  </a:cubicBezTo>
                  <a:cubicBezTo>
                    <a:pt x="2608" y="3116"/>
                    <a:pt x="3441" y="2985"/>
                    <a:pt x="3507" y="3119"/>
                  </a:cubicBezTo>
                  <a:cubicBezTo>
                    <a:pt x="3573" y="3254"/>
                    <a:pt x="2830" y="3486"/>
                    <a:pt x="2830" y="3486"/>
                  </a:cubicBezTo>
                  <a:cubicBezTo>
                    <a:pt x="2830" y="3486"/>
                    <a:pt x="3688" y="3518"/>
                    <a:pt x="3783" y="3585"/>
                  </a:cubicBezTo>
                  <a:cubicBezTo>
                    <a:pt x="3877" y="3654"/>
                    <a:pt x="3226" y="3867"/>
                    <a:pt x="3226" y="3867"/>
                  </a:cubicBezTo>
                  <a:cubicBezTo>
                    <a:pt x="3226" y="3867"/>
                    <a:pt x="4066" y="3792"/>
                    <a:pt x="3994" y="3920"/>
                  </a:cubicBezTo>
                  <a:cubicBezTo>
                    <a:pt x="3921" y="4049"/>
                    <a:pt x="3608" y="4458"/>
                    <a:pt x="2894" y="4185"/>
                  </a:cubicBezTo>
                  <a:cubicBezTo>
                    <a:pt x="2179" y="3911"/>
                    <a:pt x="1379" y="3959"/>
                    <a:pt x="1290" y="3962"/>
                  </a:cubicBezTo>
                  <a:cubicBezTo>
                    <a:pt x="1202" y="3966"/>
                    <a:pt x="851" y="3081"/>
                    <a:pt x="618" y="2884"/>
                  </a:cubicBezTo>
                  <a:cubicBezTo>
                    <a:pt x="386" y="2688"/>
                    <a:pt x="19" y="2330"/>
                    <a:pt x="37" y="2226"/>
                  </a:cubicBezTo>
                  <a:cubicBezTo>
                    <a:pt x="53" y="2122"/>
                    <a:pt x="306" y="2199"/>
                    <a:pt x="306" y="2199"/>
                  </a:cubicBezTo>
                  <a:cubicBezTo>
                    <a:pt x="306" y="2199"/>
                    <a:pt x="0" y="1903"/>
                    <a:pt x="54" y="1788"/>
                  </a:cubicBezTo>
                  <a:cubicBezTo>
                    <a:pt x="106" y="1676"/>
                    <a:pt x="543" y="1920"/>
                    <a:pt x="543" y="1920"/>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6" name="Google Shape;3836;p32"/>
          <p:cNvGrpSpPr/>
          <p:nvPr/>
        </p:nvGrpSpPr>
        <p:grpSpPr>
          <a:xfrm>
            <a:off x="6430189" y="1548360"/>
            <a:ext cx="1289945" cy="856775"/>
            <a:chOff x="7726039" y="1895510"/>
            <a:chExt cx="1289945" cy="856775"/>
          </a:xfrm>
        </p:grpSpPr>
        <p:sp>
          <p:nvSpPr>
            <p:cNvPr id="3837" name="Google Shape;3837;p32"/>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2"/>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2"/>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32"/>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32"/>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32"/>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32"/>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2"/>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32"/>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32"/>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32"/>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32"/>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32"/>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32"/>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32"/>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2"/>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2"/>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2"/>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2"/>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2"/>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2"/>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2"/>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2"/>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2"/>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32"/>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32"/>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2"/>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2"/>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2"/>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2"/>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2"/>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2"/>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32"/>
          <p:cNvGrpSpPr/>
          <p:nvPr/>
        </p:nvGrpSpPr>
        <p:grpSpPr>
          <a:xfrm>
            <a:off x="6476365" y="2751300"/>
            <a:ext cx="1029913" cy="1003733"/>
            <a:chOff x="8062715" y="2982812"/>
            <a:chExt cx="1029913" cy="1003733"/>
          </a:xfrm>
        </p:grpSpPr>
        <p:sp>
          <p:nvSpPr>
            <p:cNvPr id="3870" name="Google Shape;3870;p32"/>
            <p:cNvSpPr/>
            <p:nvPr/>
          </p:nvSpPr>
          <p:spPr>
            <a:xfrm>
              <a:off x="8062779" y="2982844"/>
              <a:ext cx="1029850" cy="1003701"/>
            </a:xfrm>
            <a:custGeom>
              <a:rect b="b" l="l" r="r" t="t"/>
              <a:pathLst>
                <a:path extrusionOk="0" h="31705" w="32531">
                  <a:moveTo>
                    <a:pt x="30587" y="18640"/>
                  </a:moveTo>
                  <a:cubicBezTo>
                    <a:pt x="31507" y="23458"/>
                    <a:pt x="26055" y="26847"/>
                    <a:pt x="26055" y="26847"/>
                  </a:cubicBezTo>
                  <a:cubicBezTo>
                    <a:pt x="21454" y="31704"/>
                    <a:pt x="16861" y="29533"/>
                    <a:pt x="16861" y="29533"/>
                  </a:cubicBezTo>
                  <a:cubicBezTo>
                    <a:pt x="16861" y="29533"/>
                    <a:pt x="14430" y="30990"/>
                    <a:pt x="10858" y="30096"/>
                  </a:cubicBezTo>
                  <a:cubicBezTo>
                    <a:pt x="6693" y="29053"/>
                    <a:pt x="6460" y="26421"/>
                    <a:pt x="6460" y="26421"/>
                  </a:cubicBezTo>
                  <a:cubicBezTo>
                    <a:pt x="2532" y="25526"/>
                    <a:pt x="2246" y="21891"/>
                    <a:pt x="2096" y="20941"/>
                  </a:cubicBezTo>
                  <a:cubicBezTo>
                    <a:pt x="2096" y="20941"/>
                    <a:pt x="0" y="18963"/>
                    <a:pt x="134" y="15532"/>
                  </a:cubicBezTo>
                  <a:cubicBezTo>
                    <a:pt x="269" y="12103"/>
                    <a:pt x="2032" y="11167"/>
                    <a:pt x="2032" y="11167"/>
                  </a:cubicBezTo>
                  <a:cubicBezTo>
                    <a:pt x="2032" y="11167"/>
                    <a:pt x="1310" y="9896"/>
                    <a:pt x="3155" y="7489"/>
                  </a:cubicBezTo>
                  <a:cubicBezTo>
                    <a:pt x="5490" y="4442"/>
                    <a:pt x="8335" y="4273"/>
                    <a:pt x="8335" y="4273"/>
                  </a:cubicBezTo>
                  <a:cubicBezTo>
                    <a:pt x="8335" y="4273"/>
                    <a:pt x="8231" y="2899"/>
                    <a:pt x="11016" y="1938"/>
                  </a:cubicBezTo>
                  <a:cubicBezTo>
                    <a:pt x="13854" y="958"/>
                    <a:pt x="14648" y="1984"/>
                    <a:pt x="14648" y="1984"/>
                  </a:cubicBezTo>
                  <a:cubicBezTo>
                    <a:pt x="14648" y="1984"/>
                    <a:pt x="17792" y="1"/>
                    <a:pt x="20703" y="2618"/>
                  </a:cubicBezTo>
                  <a:cubicBezTo>
                    <a:pt x="20703" y="2618"/>
                    <a:pt x="26011" y="1790"/>
                    <a:pt x="27586" y="5229"/>
                  </a:cubicBezTo>
                  <a:cubicBezTo>
                    <a:pt x="27586" y="5229"/>
                    <a:pt x="31096" y="6701"/>
                    <a:pt x="31814" y="11852"/>
                  </a:cubicBezTo>
                  <a:cubicBezTo>
                    <a:pt x="32531" y="17004"/>
                    <a:pt x="30587" y="18640"/>
                    <a:pt x="30587" y="18640"/>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32"/>
            <p:cNvSpPr/>
            <p:nvPr/>
          </p:nvSpPr>
          <p:spPr>
            <a:xfrm>
              <a:off x="8526464" y="2982812"/>
              <a:ext cx="191749" cy="291819"/>
            </a:xfrm>
            <a:custGeom>
              <a:rect b="b" l="l" r="r" t="t"/>
              <a:pathLst>
                <a:path extrusionOk="0" h="9218" w="6057">
                  <a:moveTo>
                    <a:pt x="1" y="1984"/>
                  </a:moveTo>
                  <a:cubicBezTo>
                    <a:pt x="1" y="1984"/>
                    <a:pt x="3145" y="0"/>
                    <a:pt x="6056" y="2618"/>
                  </a:cubicBezTo>
                  <a:cubicBezTo>
                    <a:pt x="6056" y="2618"/>
                    <a:pt x="2268" y="5765"/>
                    <a:pt x="1131" y="9218"/>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2"/>
            <p:cNvSpPr/>
            <p:nvPr/>
          </p:nvSpPr>
          <p:spPr>
            <a:xfrm>
              <a:off x="8562237" y="3039447"/>
              <a:ext cx="373780" cy="235184"/>
            </a:xfrm>
            <a:custGeom>
              <a:rect b="b" l="l" r="r" t="t"/>
              <a:pathLst>
                <a:path extrusionOk="0" h="7429" w="11807">
                  <a:moveTo>
                    <a:pt x="11806" y="3439"/>
                  </a:moveTo>
                  <a:cubicBezTo>
                    <a:pt x="10234" y="0"/>
                    <a:pt x="4926" y="829"/>
                    <a:pt x="4926" y="829"/>
                  </a:cubicBezTo>
                  <a:cubicBezTo>
                    <a:pt x="4926" y="829"/>
                    <a:pt x="81" y="2190"/>
                    <a:pt x="1" y="7429"/>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2"/>
            <p:cNvSpPr/>
            <p:nvPr/>
          </p:nvSpPr>
          <p:spPr>
            <a:xfrm>
              <a:off x="8323287" y="3013140"/>
              <a:ext cx="265037" cy="261523"/>
            </a:xfrm>
            <a:custGeom>
              <a:rect b="b" l="l" r="r" t="t"/>
              <a:pathLst>
                <a:path extrusionOk="0" h="8261" w="8372">
                  <a:moveTo>
                    <a:pt x="104" y="3316"/>
                  </a:moveTo>
                  <a:cubicBezTo>
                    <a:pt x="104" y="3316"/>
                    <a:pt x="1" y="1942"/>
                    <a:pt x="2786" y="981"/>
                  </a:cubicBezTo>
                  <a:cubicBezTo>
                    <a:pt x="5623" y="1"/>
                    <a:pt x="6417" y="1027"/>
                    <a:pt x="6417" y="1027"/>
                  </a:cubicBezTo>
                  <a:cubicBezTo>
                    <a:pt x="6417" y="1027"/>
                    <a:pt x="8372" y="3482"/>
                    <a:pt x="7546" y="8261"/>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32"/>
            <p:cNvSpPr/>
            <p:nvPr/>
          </p:nvSpPr>
          <p:spPr>
            <a:xfrm>
              <a:off x="8562237" y="3067021"/>
              <a:ext cx="530390" cy="505950"/>
            </a:xfrm>
            <a:custGeom>
              <a:rect b="b" l="l" r="r" t="t"/>
              <a:pathLst>
                <a:path extrusionOk="0" h="15982" w="16754">
                  <a:moveTo>
                    <a:pt x="14810" y="15981"/>
                  </a:moveTo>
                  <a:cubicBezTo>
                    <a:pt x="14810" y="15981"/>
                    <a:pt x="16754" y="14347"/>
                    <a:pt x="16036" y="9193"/>
                  </a:cubicBezTo>
                  <a:cubicBezTo>
                    <a:pt x="15317" y="4039"/>
                    <a:pt x="11806" y="2570"/>
                    <a:pt x="11806" y="2570"/>
                  </a:cubicBezTo>
                  <a:cubicBezTo>
                    <a:pt x="11806" y="2570"/>
                    <a:pt x="5323" y="0"/>
                    <a:pt x="1" y="6559"/>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32"/>
            <p:cNvSpPr/>
            <p:nvPr/>
          </p:nvSpPr>
          <p:spPr>
            <a:xfrm>
              <a:off x="8104250" y="3118116"/>
              <a:ext cx="423989" cy="218247"/>
            </a:xfrm>
            <a:custGeom>
              <a:rect b="b" l="l" r="r" t="t"/>
              <a:pathLst>
                <a:path extrusionOk="0" h="6894" w="13393">
                  <a:moveTo>
                    <a:pt x="722" y="6894"/>
                  </a:moveTo>
                  <a:cubicBezTo>
                    <a:pt x="722" y="6894"/>
                    <a:pt x="0" y="5623"/>
                    <a:pt x="1845" y="3216"/>
                  </a:cubicBezTo>
                  <a:cubicBezTo>
                    <a:pt x="4180" y="169"/>
                    <a:pt x="7025" y="0"/>
                    <a:pt x="7025" y="0"/>
                  </a:cubicBezTo>
                  <a:cubicBezTo>
                    <a:pt x="7025" y="0"/>
                    <a:pt x="12417" y="1042"/>
                    <a:pt x="13393" y="6308"/>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2"/>
            <p:cNvSpPr/>
            <p:nvPr/>
          </p:nvSpPr>
          <p:spPr>
            <a:xfrm>
              <a:off x="8062715" y="3121883"/>
              <a:ext cx="466505" cy="523900"/>
            </a:xfrm>
            <a:custGeom>
              <a:rect b="b" l="l" r="r" t="t"/>
              <a:pathLst>
                <a:path extrusionOk="0" h="16549" w="14736">
                  <a:moveTo>
                    <a:pt x="2034" y="6775"/>
                  </a:moveTo>
                  <a:cubicBezTo>
                    <a:pt x="2034" y="6775"/>
                    <a:pt x="273" y="7711"/>
                    <a:pt x="136" y="11140"/>
                  </a:cubicBezTo>
                  <a:cubicBezTo>
                    <a:pt x="1" y="14571"/>
                    <a:pt x="2098" y="16549"/>
                    <a:pt x="2098" y="16549"/>
                  </a:cubicBezTo>
                  <a:cubicBezTo>
                    <a:pt x="2098" y="16549"/>
                    <a:pt x="8869" y="9154"/>
                    <a:pt x="10915" y="8370"/>
                  </a:cubicBezTo>
                  <a:cubicBezTo>
                    <a:pt x="12960" y="7588"/>
                    <a:pt x="14735" y="6071"/>
                    <a:pt x="14735" y="6071"/>
                  </a:cubicBezTo>
                  <a:cubicBezTo>
                    <a:pt x="14735" y="6071"/>
                    <a:pt x="8990" y="1"/>
                    <a:pt x="2034" y="6775"/>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2"/>
            <p:cNvSpPr/>
            <p:nvPr/>
          </p:nvSpPr>
          <p:spPr>
            <a:xfrm>
              <a:off x="8100578" y="3268298"/>
              <a:ext cx="426395" cy="550967"/>
            </a:xfrm>
            <a:custGeom>
              <a:rect b="b" l="l" r="r" t="t"/>
              <a:pathLst>
                <a:path extrusionOk="0" h="17404" w="13469">
                  <a:moveTo>
                    <a:pt x="5266" y="17404"/>
                  </a:moveTo>
                  <a:cubicBezTo>
                    <a:pt x="1338" y="16509"/>
                    <a:pt x="1052" y="12874"/>
                    <a:pt x="902" y="11924"/>
                  </a:cubicBezTo>
                  <a:cubicBezTo>
                    <a:pt x="902" y="11924"/>
                    <a:pt x="0" y="0"/>
                    <a:pt x="13468" y="99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32"/>
            <p:cNvSpPr/>
            <p:nvPr/>
          </p:nvSpPr>
          <p:spPr>
            <a:xfrm>
              <a:off x="8541343" y="3235596"/>
              <a:ext cx="518898" cy="597155"/>
            </a:xfrm>
            <a:custGeom>
              <a:rect b="b" l="l" r="r" t="t"/>
              <a:pathLst>
                <a:path extrusionOk="0" h="18863" w="16391">
                  <a:moveTo>
                    <a:pt x="10939" y="18863"/>
                  </a:moveTo>
                  <a:cubicBezTo>
                    <a:pt x="10939" y="18863"/>
                    <a:pt x="16390" y="15473"/>
                    <a:pt x="15472" y="10656"/>
                  </a:cubicBezTo>
                  <a:cubicBezTo>
                    <a:pt x="15472" y="10656"/>
                    <a:pt x="14139" y="6250"/>
                    <a:pt x="11226" y="3453"/>
                  </a:cubicBezTo>
                  <a:cubicBezTo>
                    <a:pt x="8312" y="658"/>
                    <a:pt x="3814" y="1"/>
                    <a:pt x="1907" y="979"/>
                  </a:cubicBezTo>
                  <a:cubicBezTo>
                    <a:pt x="0" y="1955"/>
                    <a:pt x="3172" y="6414"/>
                    <a:pt x="3172" y="6414"/>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32"/>
            <p:cNvSpPr/>
            <p:nvPr/>
          </p:nvSpPr>
          <p:spPr>
            <a:xfrm>
              <a:off x="8149425" y="3281974"/>
              <a:ext cx="447194" cy="681934"/>
            </a:xfrm>
            <a:custGeom>
              <a:rect b="b" l="l" r="r" t="t"/>
              <a:pathLst>
                <a:path extrusionOk="0" h="21541" w="14126">
                  <a:moveTo>
                    <a:pt x="14126" y="20084"/>
                  </a:moveTo>
                  <a:cubicBezTo>
                    <a:pt x="14126" y="20084"/>
                    <a:pt x="11695" y="21541"/>
                    <a:pt x="8122" y="20647"/>
                  </a:cubicBezTo>
                  <a:cubicBezTo>
                    <a:pt x="3959" y="19604"/>
                    <a:pt x="3726" y="16972"/>
                    <a:pt x="3726" y="16972"/>
                  </a:cubicBezTo>
                  <a:cubicBezTo>
                    <a:pt x="3726" y="16972"/>
                    <a:pt x="0" y="7526"/>
                    <a:pt x="10163" y="1582"/>
                  </a:cubicBezTo>
                  <a:cubicBezTo>
                    <a:pt x="12869" y="0"/>
                    <a:pt x="11938" y="1966"/>
                    <a:pt x="11938" y="1966"/>
                  </a:cubicBezTo>
                  <a:cubicBezTo>
                    <a:pt x="11268" y="3159"/>
                    <a:pt x="7749" y="8956"/>
                    <a:pt x="14126" y="20084"/>
                  </a:cubicBez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32"/>
            <p:cNvSpPr/>
            <p:nvPr/>
          </p:nvSpPr>
          <p:spPr>
            <a:xfrm>
              <a:off x="8425319" y="3180132"/>
              <a:ext cx="203621" cy="192889"/>
            </a:xfrm>
            <a:custGeom>
              <a:rect b="b" l="l" r="r" t="t"/>
              <a:pathLst>
                <a:path extrusionOk="0" h="6093" w="6432">
                  <a:moveTo>
                    <a:pt x="1397" y="2937"/>
                  </a:moveTo>
                  <a:cubicBezTo>
                    <a:pt x="1" y="4112"/>
                    <a:pt x="2629" y="5615"/>
                    <a:pt x="2629" y="5615"/>
                  </a:cubicBezTo>
                  <a:cubicBezTo>
                    <a:pt x="2629" y="5615"/>
                    <a:pt x="3565" y="6092"/>
                    <a:pt x="4951" y="5285"/>
                  </a:cubicBezTo>
                  <a:cubicBezTo>
                    <a:pt x="4951" y="5285"/>
                    <a:pt x="6431" y="4452"/>
                    <a:pt x="6231" y="3502"/>
                  </a:cubicBezTo>
                  <a:cubicBezTo>
                    <a:pt x="6029" y="2551"/>
                    <a:pt x="5086" y="2650"/>
                    <a:pt x="5086" y="2650"/>
                  </a:cubicBezTo>
                  <a:cubicBezTo>
                    <a:pt x="5086" y="2650"/>
                    <a:pt x="5002" y="2166"/>
                    <a:pt x="4631" y="1513"/>
                  </a:cubicBezTo>
                  <a:cubicBezTo>
                    <a:pt x="4260" y="861"/>
                    <a:pt x="4180" y="0"/>
                    <a:pt x="3244" y="201"/>
                  </a:cubicBezTo>
                  <a:cubicBezTo>
                    <a:pt x="2307" y="400"/>
                    <a:pt x="1813" y="1075"/>
                    <a:pt x="2067" y="2019"/>
                  </a:cubicBezTo>
                  <a:cubicBezTo>
                    <a:pt x="2322" y="2960"/>
                    <a:pt x="1397" y="2937"/>
                    <a:pt x="1397" y="2937"/>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32"/>
            <p:cNvSpPr/>
            <p:nvPr/>
          </p:nvSpPr>
          <p:spPr>
            <a:xfrm>
              <a:off x="8450233" y="3301063"/>
              <a:ext cx="437443" cy="685480"/>
            </a:xfrm>
            <a:custGeom>
              <a:rect b="b" l="l" r="r" t="t"/>
              <a:pathLst>
                <a:path extrusionOk="0" h="21653" w="13818">
                  <a:moveTo>
                    <a:pt x="13817" y="16795"/>
                  </a:moveTo>
                  <a:cubicBezTo>
                    <a:pt x="9218" y="21652"/>
                    <a:pt x="4624" y="19481"/>
                    <a:pt x="4624" y="19481"/>
                  </a:cubicBezTo>
                  <a:cubicBezTo>
                    <a:pt x="4624" y="19481"/>
                    <a:pt x="1024" y="13797"/>
                    <a:pt x="562" y="9846"/>
                  </a:cubicBezTo>
                  <a:cubicBezTo>
                    <a:pt x="0" y="5041"/>
                    <a:pt x="736" y="2723"/>
                    <a:pt x="2435" y="1362"/>
                  </a:cubicBezTo>
                  <a:cubicBezTo>
                    <a:pt x="4132" y="1"/>
                    <a:pt x="7310" y="1516"/>
                    <a:pt x="9364" y="4756"/>
                  </a:cubicBezTo>
                  <a:cubicBezTo>
                    <a:pt x="11418" y="7995"/>
                    <a:pt x="13817" y="16795"/>
                    <a:pt x="13817" y="16795"/>
                  </a:cubicBezTo>
                  <a:close/>
                </a:path>
              </a:pathLst>
            </a:custGeom>
            <a:gradFill>
              <a:gsLst>
                <a:gs pos="0">
                  <a:schemeClr val="dk2"/>
                </a:gs>
                <a:gs pos="100000">
                  <a:schemeClr val="lt2"/>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32"/>
          <p:cNvGrpSpPr/>
          <p:nvPr/>
        </p:nvGrpSpPr>
        <p:grpSpPr>
          <a:xfrm>
            <a:off x="6050359" y="3862005"/>
            <a:ext cx="426015" cy="459033"/>
            <a:chOff x="2173334" y="3012855"/>
            <a:chExt cx="426015" cy="459033"/>
          </a:xfrm>
        </p:grpSpPr>
        <p:sp>
          <p:nvSpPr>
            <p:cNvPr id="3883" name="Google Shape;3883;p32"/>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32"/>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32"/>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6" name="Google Shape;3886;p32"/>
          <p:cNvSpPr/>
          <p:nvPr/>
        </p:nvSpPr>
        <p:spPr>
          <a:xfrm>
            <a:off x="6591775" y="2405125"/>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32"/>
          <p:cNvSpPr/>
          <p:nvPr/>
        </p:nvSpPr>
        <p:spPr>
          <a:xfrm>
            <a:off x="8214500" y="1381638"/>
            <a:ext cx="42600" cy="42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8" name="Google Shape;3888;p32"/>
          <p:cNvGrpSpPr/>
          <p:nvPr/>
        </p:nvGrpSpPr>
        <p:grpSpPr>
          <a:xfrm rot="1987018">
            <a:off x="138169" y="3975252"/>
            <a:ext cx="957766" cy="1270219"/>
            <a:chOff x="3014914" y="2813161"/>
            <a:chExt cx="403980" cy="535771"/>
          </a:xfrm>
        </p:grpSpPr>
        <p:sp>
          <p:nvSpPr>
            <p:cNvPr id="3889" name="Google Shape;3889;p32"/>
            <p:cNvSpPr/>
            <p:nvPr/>
          </p:nvSpPr>
          <p:spPr>
            <a:xfrm>
              <a:off x="3200014" y="2928077"/>
              <a:ext cx="49892" cy="49892"/>
            </a:xfrm>
            <a:custGeom>
              <a:rect b="b" l="l" r="r" t="t"/>
              <a:pathLst>
                <a:path extrusionOk="0" h="1576" w="1576">
                  <a:moveTo>
                    <a:pt x="1576" y="788"/>
                  </a:moveTo>
                  <a:cubicBezTo>
                    <a:pt x="1576" y="1222"/>
                    <a:pt x="1223" y="1575"/>
                    <a:pt x="789" y="1575"/>
                  </a:cubicBezTo>
                  <a:cubicBezTo>
                    <a:pt x="354" y="1575"/>
                    <a:pt x="1" y="1222"/>
                    <a:pt x="1" y="788"/>
                  </a:cubicBezTo>
                  <a:cubicBezTo>
                    <a:pt x="1" y="354"/>
                    <a:pt x="354" y="0"/>
                    <a:pt x="789" y="0"/>
                  </a:cubicBezTo>
                  <a:cubicBezTo>
                    <a:pt x="1223" y="0"/>
                    <a:pt x="1576" y="354"/>
                    <a:pt x="1576" y="788"/>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2"/>
            <p:cNvSpPr/>
            <p:nvPr/>
          </p:nvSpPr>
          <p:spPr>
            <a:xfrm>
              <a:off x="3217838" y="2907246"/>
              <a:ext cx="38496" cy="38496"/>
            </a:xfrm>
            <a:custGeom>
              <a:rect b="b" l="l" r="r" t="t"/>
              <a:pathLst>
                <a:path extrusionOk="0" h="1216" w="1216">
                  <a:moveTo>
                    <a:pt x="1215" y="607"/>
                  </a:moveTo>
                  <a:cubicBezTo>
                    <a:pt x="1215" y="943"/>
                    <a:pt x="943" y="1215"/>
                    <a:pt x="607" y="1215"/>
                  </a:cubicBezTo>
                  <a:cubicBezTo>
                    <a:pt x="271" y="1215"/>
                    <a:pt x="1" y="943"/>
                    <a:pt x="1" y="607"/>
                  </a:cubicBezTo>
                  <a:cubicBezTo>
                    <a:pt x="1" y="273"/>
                    <a:pt x="271" y="1"/>
                    <a:pt x="607" y="1"/>
                  </a:cubicBezTo>
                  <a:cubicBezTo>
                    <a:pt x="943" y="1"/>
                    <a:pt x="1215" y="273"/>
                    <a:pt x="1215" y="60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32"/>
            <p:cNvSpPr/>
            <p:nvPr/>
          </p:nvSpPr>
          <p:spPr>
            <a:xfrm>
              <a:off x="3258391" y="2868434"/>
              <a:ext cx="67114" cy="67177"/>
            </a:xfrm>
            <a:custGeom>
              <a:rect b="b" l="l" r="r" t="t"/>
              <a:pathLst>
                <a:path extrusionOk="0" h="2122" w="2120">
                  <a:moveTo>
                    <a:pt x="2120" y="1061"/>
                  </a:moveTo>
                  <a:cubicBezTo>
                    <a:pt x="2120" y="1646"/>
                    <a:pt x="1646" y="2121"/>
                    <a:pt x="1061" y="2121"/>
                  </a:cubicBezTo>
                  <a:cubicBezTo>
                    <a:pt x="475" y="2121"/>
                    <a:pt x="1" y="1646"/>
                    <a:pt x="1" y="1061"/>
                  </a:cubicBezTo>
                  <a:cubicBezTo>
                    <a:pt x="1" y="476"/>
                    <a:pt x="475" y="1"/>
                    <a:pt x="1061" y="1"/>
                  </a:cubicBezTo>
                  <a:cubicBezTo>
                    <a:pt x="1646" y="1"/>
                    <a:pt x="2120" y="476"/>
                    <a:pt x="2120"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2"/>
            <p:cNvSpPr/>
            <p:nvPr/>
          </p:nvSpPr>
          <p:spPr>
            <a:xfrm>
              <a:off x="3240947" y="2904777"/>
              <a:ext cx="67177" cy="67146"/>
            </a:xfrm>
            <a:custGeom>
              <a:rect b="b" l="l" r="r" t="t"/>
              <a:pathLst>
                <a:path extrusionOk="0" h="2121" w="2122">
                  <a:moveTo>
                    <a:pt x="2121" y="1060"/>
                  </a:moveTo>
                  <a:cubicBezTo>
                    <a:pt x="2121" y="1645"/>
                    <a:pt x="1646" y="2121"/>
                    <a:pt x="1061" y="2121"/>
                  </a:cubicBezTo>
                  <a:cubicBezTo>
                    <a:pt x="475" y="2121"/>
                    <a:pt x="1" y="1645"/>
                    <a:pt x="1" y="1060"/>
                  </a:cubicBezTo>
                  <a:cubicBezTo>
                    <a:pt x="1" y="474"/>
                    <a:pt x="475" y="0"/>
                    <a:pt x="1061" y="0"/>
                  </a:cubicBezTo>
                  <a:cubicBezTo>
                    <a:pt x="1646" y="0"/>
                    <a:pt x="2121" y="474"/>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32"/>
            <p:cNvSpPr/>
            <p:nvPr/>
          </p:nvSpPr>
          <p:spPr>
            <a:xfrm>
              <a:off x="3284508" y="2970276"/>
              <a:ext cx="35710" cy="35710"/>
            </a:xfrm>
            <a:custGeom>
              <a:rect b="b" l="l" r="r" t="t"/>
              <a:pathLst>
                <a:path extrusionOk="0" h="1128" w="1128">
                  <a:moveTo>
                    <a:pt x="1128" y="564"/>
                  </a:moveTo>
                  <a:cubicBezTo>
                    <a:pt x="1128" y="875"/>
                    <a:pt x="876" y="1128"/>
                    <a:pt x="565" y="1128"/>
                  </a:cubicBezTo>
                  <a:cubicBezTo>
                    <a:pt x="254" y="1128"/>
                    <a:pt x="1" y="875"/>
                    <a:pt x="1" y="564"/>
                  </a:cubicBezTo>
                  <a:cubicBezTo>
                    <a:pt x="1" y="252"/>
                    <a:pt x="254" y="1"/>
                    <a:pt x="565" y="1"/>
                  </a:cubicBezTo>
                  <a:cubicBezTo>
                    <a:pt x="876" y="1"/>
                    <a:pt x="1128" y="252"/>
                    <a:pt x="1128" y="56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32"/>
            <p:cNvSpPr/>
            <p:nvPr/>
          </p:nvSpPr>
          <p:spPr>
            <a:xfrm>
              <a:off x="3278240" y="2813161"/>
              <a:ext cx="44574" cy="44542"/>
            </a:xfrm>
            <a:custGeom>
              <a:rect b="b" l="l" r="r" t="t"/>
              <a:pathLst>
                <a:path extrusionOk="0" h="1407" w="1408">
                  <a:moveTo>
                    <a:pt x="1407" y="704"/>
                  </a:moveTo>
                  <a:cubicBezTo>
                    <a:pt x="1407" y="1092"/>
                    <a:pt x="1093" y="1407"/>
                    <a:pt x="705" y="1407"/>
                  </a:cubicBezTo>
                  <a:cubicBezTo>
                    <a:pt x="316" y="1407"/>
                    <a:pt x="1" y="1092"/>
                    <a:pt x="1" y="704"/>
                  </a:cubicBezTo>
                  <a:cubicBezTo>
                    <a:pt x="1" y="316"/>
                    <a:pt x="316" y="0"/>
                    <a:pt x="705" y="0"/>
                  </a:cubicBezTo>
                  <a:cubicBezTo>
                    <a:pt x="1093" y="0"/>
                    <a:pt x="1407" y="316"/>
                    <a:pt x="1407" y="70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2"/>
            <p:cNvSpPr/>
            <p:nvPr/>
          </p:nvSpPr>
          <p:spPr>
            <a:xfrm>
              <a:off x="3252597" y="2930324"/>
              <a:ext cx="54673" cy="54673"/>
            </a:xfrm>
            <a:custGeom>
              <a:rect b="b" l="l" r="r" t="t"/>
              <a:pathLst>
                <a:path extrusionOk="0" h="1727" w="1727">
                  <a:moveTo>
                    <a:pt x="1727" y="864"/>
                  </a:moveTo>
                  <a:cubicBezTo>
                    <a:pt x="1727" y="1341"/>
                    <a:pt x="1340" y="1727"/>
                    <a:pt x="863" y="1727"/>
                  </a:cubicBezTo>
                  <a:cubicBezTo>
                    <a:pt x="386" y="1727"/>
                    <a:pt x="1" y="1341"/>
                    <a:pt x="1" y="864"/>
                  </a:cubicBezTo>
                  <a:cubicBezTo>
                    <a:pt x="1" y="387"/>
                    <a:pt x="386" y="0"/>
                    <a:pt x="863" y="0"/>
                  </a:cubicBezTo>
                  <a:cubicBezTo>
                    <a:pt x="1340" y="0"/>
                    <a:pt x="1727" y="387"/>
                    <a:pt x="1727" y="864"/>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32"/>
            <p:cNvSpPr/>
            <p:nvPr/>
          </p:nvSpPr>
          <p:spPr>
            <a:xfrm>
              <a:off x="3345702" y="2862324"/>
              <a:ext cx="54673" cy="54673"/>
            </a:xfrm>
            <a:custGeom>
              <a:rect b="b" l="l" r="r" t="t"/>
              <a:pathLst>
                <a:path extrusionOk="0" h="1727" w="1727">
                  <a:moveTo>
                    <a:pt x="1726" y="863"/>
                  </a:moveTo>
                  <a:cubicBezTo>
                    <a:pt x="1726" y="1340"/>
                    <a:pt x="1341" y="1727"/>
                    <a:pt x="864" y="1727"/>
                  </a:cubicBezTo>
                  <a:cubicBezTo>
                    <a:pt x="387" y="1727"/>
                    <a:pt x="0" y="1340"/>
                    <a:pt x="0" y="863"/>
                  </a:cubicBezTo>
                  <a:cubicBezTo>
                    <a:pt x="0" y="386"/>
                    <a:pt x="387" y="0"/>
                    <a:pt x="864" y="0"/>
                  </a:cubicBezTo>
                  <a:cubicBezTo>
                    <a:pt x="1341" y="0"/>
                    <a:pt x="1726" y="386"/>
                    <a:pt x="1726" y="8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32"/>
            <p:cNvSpPr/>
            <p:nvPr/>
          </p:nvSpPr>
          <p:spPr>
            <a:xfrm>
              <a:off x="3291504" y="2951915"/>
              <a:ext cx="35425" cy="35488"/>
            </a:xfrm>
            <a:custGeom>
              <a:rect b="b" l="l" r="r" t="t"/>
              <a:pathLst>
                <a:path extrusionOk="0" h="1121" w="1119">
                  <a:moveTo>
                    <a:pt x="1119" y="560"/>
                  </a:moveTo>
                  <a:cubicBezTo>
                    <a:pt x="1119" y="869"/>
                    <a:pt x="869" y="1120"/>
                    <a:pt x="560" y="1120"/>
                  </a:cubicBezTo>
                  <a:cubicBezTo>
                    <a:pt x="251" y="1120"/>
                    <a:pt x="1" y="869"/>
                    <a:pt x="1" y="560"/>
                  </a:cubicBezTo>
                  <a:cubicBezTo>
                    <a:pt x="1" y="251"/>
                    <a:pt x="251" y="0"/>
                    <a:pt x="560" y="0"/>
                  </a:cubicBezTo>
                  <a:cubicBezTo>
                    <a:pt x="869" y="0"/>
                    <a:pt x="1119" y="251"/>
                    <a:pt x="1119" y="5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2"/>
            <p:cNvSpPr/>
            <p:nvPr/>
          </p:nvSpPr>
          <p:spPr>
            <a:xfrm>
              <a:off x="3282704" y="2893665"/>
              <a:ext cx="67177" cy="67114"/>
            </a:xfrm>
            <a:custGeom>
              <a:rect b="b" l="l" r="r" t="t"/>
              <a:pathLst>
                <a:path extrusionOk="0" h="2120" w="2122">
                  <a:moveTo>
                    <a:pt x="2121" y="1060"/>
                  </a:moveTo>
                  <a:cubicBezTo>
                    <a:pt x="2121" y="1646"/>
                    <a:pt x="1647" y="2120"/>
                    <a:pt x="1061" y="2120"/>
                  </a:cubicBezTo>
                  <a:cubicBezTo>
                    <a:pt x="476" y="2120"/>
                    <a:pt x="1" y="1646"/>
                    <a:pt x="1" y="1060"/>
                  </a:cubicBezTo>
                  <a:cubicBezTo>
                    <a:pt x="1" y="475"/>
                    <a:pt x="476" y="1"/>
                    <a:pt x="1061" y="1"/>
                  </a:cubicBezTo>
                  <a:cubicBezTo>
                    <a:pt x="1647" y="1"/>
                    <a:pt x="2121" y="475"/>
                    <a:pt x="2121" y="106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32"/>
            <p:cNvSpPr/>
            <p:nvPr/>
          </p:nvSpPr>
          <p:spPr>
            <a:xfrm>
              <a:off x="3278936" y="2827090"/>
              <a:ext cx="67146" cy="67114"/>
            </a:xfrm>
            <a:custGeom>
              <a:rect b="b" l="l" r="r" t="t"/>
              <a:pathLst>
                <a:path extrusionOk="0" h="2120" w="2121">
                  <a:moveTo>
                    <a:pt x="2121" y="1060"/>
                  </a:moveTo>
                  <a:cubicBezTo>
                    <a:pt x="2121" y="1646"/>
                    <a:pt x="1645" y="2120"/>
                    <a:pt x="1061" y="2120"/>
                  </a:cubicBezTo>
                  <a:cubicBezTo>
                    <a:pt x="475" y="2120"/>
                    <a:pt x="1" y="1646"/>
                    <a:pt x="1" y="1060"/>
                  </a:cubicBezTo>
                  <a:cubicBezTo>
                    <a:pt x="1" y="475"/>
                    <a:pt x="475" y="1"/>
                    <a:pt x="1061" y="1"/>
                  </a:cubicBezTo>
                  <a:cubicBezTo>
                    <a:pt x="1645" y="1"/>
                    <a:pt x="2121" y="475"/>
                    <a:pt x="2121" y="106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2"/>
            <p:cNvSpPr/>
            <p:nvPr/>
          </p:nvSpPr>
          <p:spPr>
            <a:xfrm>
              <a:off x="3335002" y="2818131"/>
              <a:ext cx="49861" cy="49829"/>
            </a:xfrm>
            <a:custGeom>
              <a:rect b="b" l="l" r="r" t="t"/>
              <a:pathLst>
                <a:path extrusionOk="0" h="1574" w="1575">
                  <a:moveTo>
                    <a:pt x="1574" y="787"/>
                  </a:moveTo>
                  <a:cubicBezTo>
                    <a:pt x="1574" y="1222"/>
                    <a:pt x="1222" y="1574"/>
                    <a:pt x="788" y="1574"/>
                  </a:cubicBezTo>
                  <a:cubicBezTo>
                    <a:pt x="353" y="1574"/>
                    <a:pt x="1" y="1222"/>
                    <a:pt x="1" y="787"/>
                  </a:cubicBezTo>
                  <a:cubicBezTo>
                    <a:pt x="1" y="352"/>
                    <a:pt x="353" y="0"/>
                    <a:pt x="788" y="0"/>
                  </a:cubicBezTo>
                  <a:cubicBezTo>
                    <a:pt x="1222"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32"/>
            <p:cNvSpPr/>
            <p:nvPr/>
          </p:nvSpPr>
          <p:spPr>
            <a:xfrm>
              <a:off x="3308188" y="2848364"/>
              <a:ext cx="67082" cy="67177"/>
            </a:xfrm>
            <a:custGeom>
              <a:rect b="b" l="l" r="r" t="t"/>
              <a:pathLst>
                <a:path extrusionOk="0" h="2122" w="2119">
                  <a:moveTo>
                    <a:pt x="2119" y="1061"/>
                  </a:moveTo>
                  <a:cubicBezTo>
                    <a:pt x="2119" y="1646"/>
                    <a:pt x="1645" y="2121"/>
                    <a:pt x="1060" y="2121"/>
                  </a:cubicBezTo>
                  <a:cubicBezTo>
                    <a:pt x="474" y="2121"/>
                    <a:pt x="0" y="1646"/>
                    <a:pt x="0" y="1061"/>
                  </a:cubicBezTo>
                  <a:cubicBezTo>
                    <a:pt x="0" y="475"/>
                    <a:pt x="474" y="1"/>
                    <a:pt x="1060"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32"/>
            <p:cNvSpPr/>
            <p:nvPr/>
          </p:nvSpPr>
          <p:spPr>
            <a:xfrm>
              <a:off x="3374668" y="2828799"/>
              <a:ext cx="44226" cy="44226"/>
            </a:xfrm>
            <a:custGeom>
              <a:rect b="b" l="l" r="r" t="t"/>
              <a:pathLst>
                <a:path extrusionOk="0" h="1397" w="1397">
                  <a:moveTo>
                    <a:pt x="1396" y="699"/>
                  </a:moveTo>
                  <a:cubicBezTo>
                    <a:pt x="1396" y="1084"/>
                    <a:pt x="1083" y="1397"/>
                    <a:pt x="698" y="1397"/>
                  </a:cubicBezTo>
                  <a:cubicBezTo>
                    <a:pt x="313" y="1397"/>
                    <a:pt x="0" y="1084"/>
                    <a:pt x="0" y="699"/>
                  </a:cubicBezTo>
                  <a:cubicBezTo>
                    <a:pt x="0" y="313"/>
                    <a:pt x="313" y="1"/>
                    <a:pt x="698" y="1"/>
                  </a:cubicBezTo>
                  <a:cubicBezTo>
                    <a:pt x="1083" y="1"/>
                    <a:pt x="1396" y="313"/>
                    <a:pt x="1396" y="6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32"/>
            <p:cNvSpPr/>
            <p:nvPr/>
          </p:nvSpPr>
          <p:spPr>
            <a:xfrm>
              <a:off x="3093234" y="2926589"/>
              <a:ext cx="50652" cy="50684"/>
            </a:xfrm>
            <a:custGeom>
              <a:rect b="b" l="l" r="r" t="t"/>
              <a:pathLst>
                <a:path extrusionOk="0" h="1601" w="1600">
                  <a:moveTo>
                    <a:pt x="1600" y="800"/>
                  </a:moveTo>
                  <a:cubicBezTo>
                    <a:pt x="1600" y="1243"/>
                    <a:pt x="1242" y="1600"/>
                    <a:pt x="800" y="1600"/>
                  </a:cubicBezTo>
                  <a:cubicBezTo>
                    <a:pt x="358" y="1600"/>
                    <a:pt x="0" y="1243"/>
                    <a:pt x="0" y="800"/>
                  </a:cubicBezTo>
                  <a:cubicBezTo>
                    <a:pt x="0" y="358"/>
                    <a:pt x="358" y="1"/>
                    <a:pt x="800" y="1"/>
                  </a:cubicBezTo>
                  <a:cubicBezTo>
                    <a:pt x="1242" y="1"/>
                    <a:pt x="1600" y="358"/>
                    <a:pt x="1600" y="80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2"/>
            <p:cNvSpPr/>
            <p:nvPr/>
          </p:nvSpPr>
          <p:spPr>
            <a:xfrm>
              <a:off x="3041379" y="2954479"/>
              <a:ext cx="67114" cy="67177"/>
            </a:xfrm>
            <a:custGeom>
              <a:rect b="b" l="l" r="r" t="t"/>
              <a:pathLst>
                <a:path extrusionOk="0" h="2122" w="2120">
                  <a:moveTo>
                    <a:pt x="2119" y="1061"/>
                  </a:moveTo>
                  <a:cubicBezTo>
                    <a:pt x="2119" y="1646"/>
                    <a:pt x="1645" y="2121"/>
                    <a:pt x="1061" y="2121"/>
                  </a:cubicBezTo>
                  <a:cubicBezTo>
                    <a:pt x="475" y="2121"/>
                    <a:pt x="0" y="1646"/>
                    <a:pt x="0" y="1061"/>
                  </a:cubicBezTo>
                  <a:cubicBezTo>
                    <a:pt x="0" y="475"/>
                    <a:pt x="475" y="1"/>
                    <a:pt x="1061" y="1"/>
                  </a:cubicBezTo>
                  <a:cubicBezTo>
                    <a:pt x="1645" y="1"/>
                    <a:pt x="2119" y="475"/>
                    <a:pt x="2119" y="1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2"/>
            <p:cNvSpPr/>
            <p:nvPr/>
          </p:nvSpPr>
          <p:spPr>
            <a:xfrm>
              <a:off x="3070029" y="2885023"/>
              <a:ext cx="42041" cy="42073"/>
            </a:xfrm>
            <a:custGeom>
              <a:rect b="b" l="l" r="r" t="t"/>
              <a:pathLst>
                <a:path extrusionOk="0" h="1329" w="1328">
                  <a:moveTo>
                    <a:pt x="1328" y="665"/>
                  </a:moveTo>
                  <a:cubicBezTo>
                    <a:pt x="1328" y="1030"/>
                    <a:pt x="1031" y="1328"/>
                    <a:pt x="665" y="1328"/>
                  </a:cubicBezTo>
                  <a:cubicBezTo>
                    <a:pt x="298" y="1328"/>
                    <a:pt x="0" y="1030"/>
                    <a:pt x="0" y="665"/>
                  </a:cubicBezTo>
                  <a:cubicBezTo>
                    <a:pt x="0" y="299"/>
                    <a:pt x="298" y="0"/>
                    <a:pt x="665" y="0"/>
                  </a:cubicBezTo>
                  <a:cubicBezTo>
                    <a:pt x="1031" y="0"/>
                    <a:pt x="1328" y="299"/>
                    <a:pt x="1328" y="66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2"/>
            <p:cNvSpPr/>
            <p:nvPr/>
          </p:nvSpPr>
          <p:spPr>
            <a:xfrm>
              <a:off x="3076361" y="2956093"/>
              <a:ext cx="67177" cy="67114"/>
            </a:xfrm>
            <a:custGeom>
              <a:rect b="b" l="l" r="r" t="t"/>
              <a:pathLst>
                <a:path extrusionOk="0" h="2120" w="2122">
                  <a:moveTo>
                    <a:pt x="2121" y="1061"/>
                  </a:moveTo>
                  <a:cubicBezTo>
                    <a:pt x="2121" y="1646"/>
                    <a:pt x="1646" y="2120"/>
                    <a:pt x="1061" y="2120"/>
                  </a:cubicBezTo>
                  <a:cubicBezTo>
                    <a:pt x="475" y="2120"/>
                    <a:pt x="1" y="1646"/>
                    <a:pt x="1" y="1061"/>
                  </a:cubicBezTo>
                  <a:cubicBezTo>
                    <a:pt x="1" y="475"/>
                    <a:pt x="475" y="1"/>
                    <a:pt x="1061" y="1"/>
                  </a:cubicBezTo>
                  <a:cubicBezTo>
                    <a:pt x="1646" y="1"/>
                    <a:pt x="2121" y="475"/>
                    <a:pt x="2121" y="10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2"/>
            <p:cNvSpPr/>
            <p:nvPr/>
          </p:nvSpPr>
          <p:spPr>
            <a:xfrm>
              <a:off x="3027988" y="2910254"/>
              <a:ext cx="67114" cy="67114"/>
            </a:xfrm>
            <a:custGeom>
              <a:rect b="b" l="l" r="r" t="t"/>
              <a:pathLst>
                <a:path extrusionOk="0" h="2120" w="2120">
                  <a:moveTo>
                    <a:pt x="2119" y="1061"/>
                  </a:moveTo>
                  <a:cubicBezTo>
                    <a:pt x="2119" y="1645"/>
                    <a:pt x="1645" y="2119"/>
                    <a:pt x="1060" y="2119"/>
                  </a:cubicBezTo>
                  <a:cubicBezTo>
                    <a:pt x="474" y="2119"/>
                    <a:pt x="0" y="1645"/>
                    <a:pt x="0" y="1061"/>
                  </a:cubicBezTo>
                  <a:cubicBezTo>
                    <a:pt x="0" y="474"/>
                    <a:pt x="474" y="0"/>
                    <a:pt x="1060" y="0"/>
                  </a:cubicBezTo>
                  <a:cubicBezTo>
                    <a:pt x="1645" y="0"/>
                    <a:pt x="2119" y="474"/>
                    <a:pt x="2119" y="106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2"/>
            <p:cNvSpPr/>
            <p:nvPr/>
          </p:nvSpPr>
          <p:spPr>
            <a:xfrm>
              <a:off x="3040398" y="2870207"/>
              <a:ext cx="49861" cy="49829"/>
            </a:xfrm>
            <a:custGeom>
              <a:rect b="b" l="l" r="r" t="t"/>
              <a:pathLst>
                <a:path extrusionOk="0" h="1574" w="1575">
                  <a:moveTo>
                    <a:pt x="1574" y="787"/>
                  </a:moveTo>
                  <a:cubicBezTo>
                    <a:pt x="1574" y="1222"/>
                    <a:pt x="1223" y="1574"/>
                    <a:pt x="788" y="1574"/>
                  </a:cubicBezTo>
                  <a:cubicBezTo>
                    <a:pt x="353" y="1574"/>
                    <a:pt x="1" y="1222"/>
                    <a:pt x="1" y="787"/>
                  </a:cubicBezTo>
                  <a:cubicBezTo>
                    <a:pt x="1" y="352"/>
                    <a:pt x="353" y="0"/>
                    <a:pt x="788" y="0"/>
                  </a:cubicBezTo>
                  <a:cubicBezTo>
                    <a:pt x="1223" y="0"/>
                    <a:pt x="1574" y="352"/>
                    <a:pt x="1574" y="7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32"/>
            <p:cNvSpPr/>
            <p:nvPr/>
          </p:nvSpPr>
          <p:spPr>
            <a:xfrm>
              <a:off x="3067813" y="2928298"/>
              <a:ext cx="40775" cy="40775"/>
            </a:xfrm>
            <a:custGeom>
              <a:rect b="b" l="l" r="r" t="t"/>
              <a:pathLst>
                <a:path extrusionOk="0" h="1288" w="1288">
                  <a:moveTo>
                    <a:pt x="1287" y="645"/>
                  </a:moveTo>
                  <a:cubicBezTo>
                    <a:pt x="1287" y="1000"/>
                    <a:pt x="999" y="1287"/>
                    <a:pt x="643" y="1287"/>
                  </a:cubicBezTo>
                  <a:cubicBezTo>
                    <a:pt x="288" y="1287"/>
                    <a:pt x="0" y="1000"/>
                    <a:pt x="0" y="645"/>
                  </a:cubicBezTo>
                  <a:cubicBezTo>
                    <a:pt x="0" y="288"/>
                    <a:pt x="288" y="0"/>
                    <a:pt x="643" y="0"/>
                  </a:cubicBezTo>
                  <a:cubicBezTo>
                    <a:pt x="999" y="0"/>
                    <a:pt x="1287" y="288"/>
                    <a:pt x="1287" y="6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32"/>
            <p:cNvSpPr/>
            <p:nvPr/>
          </p:nvSpPr>
          <p:spPr>
            <a:xfrm>
              <a:off x="3014914" y="2871885"/>
              <a:ext cx="50430" cy="50462"/>
            </a:xfrm>
            <a:custGeom>
              <a:rect b="b" l="l" r="r" t="t"/>
              <a:pathLst>
                <a:path extrusionOk="0" h="1594" w="1593">
                  <a:moveTo>
                    <a:pt x="1593" y="798"/>
                  </a:moveTo>
                  <a:cubicBezTo>
                    <a:pt x="1593" y="1237"/>
                    <a:pt x="1236" y="1593"/>
                    <a:pt x="796" y="1593"/>
                  </a:cubicBezTo>
                  <a:cubicBezTo>
                    <a:pt x="357" y="1593"/>
                    <a:pt x="0" y="1237"/>
                    <a:pt x="0" y="798"/>
                  </a:cubicBezTo>
                  <a:cubicBezTo>
                    <a:pt x="0" y="357"/>
                    <a:pt x="357" y="1"/>
                    <a:pt x="796" y="1"/>
                  </a:cubicBezTo>
                  <a:cubicBezTo>
                    <a:pt x="1236" y="1"/>
                    <a:pt x="1593" y="357"/>
                    <a:pt x="1593" y="7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32"/>
            <p:cNvSpPr/>
            <p:nvPr/>
          </p:nvSpPr>
          <p:spPr>
            <a:xfrm>
              <a:off x="3125430" y="2893159"/>
              <a:ext cx="180701" cy="455773"/>
            </a:xfrm>
            <a:custGeom>
              <a:rect b="b" l="l" r="r" t="t"/>
              <a:pathLst>
                <a:path extrusionOk="0" h="14397" w="5708">
                  <a:moveTo>
                    <a:pt x="5632" y="1"/>
                  </a:moveTo>
                  <a:cubicBezTo>
                    <a:pt x="5613" y="1"/>
                    <a:pt x="5595" y="9"/>
                    <a:pt x="5585" y="28"/>
                  </a:cubicBezTo>
                  <a:cubicBezTo>
                    <a:pt x="4527" y="2223"/>
                    <a:pt x="3228" y="4794"/>
                    <a:pt x="2895" y="7218"/>
                  </a:cubicBezTo>
                  <a:cubicBezTo>
                    <a:pt x="2837" y="7640"/>
                    <a:pt x="2828" y="8075"/>
                    <a:pt x="2856" y="8513"/>
                  </a:cubicBezTo>
                  <a:cubicBezTo>
                    <a:pt x="2415" y="7893"/>
                    <a:pt x="1956" y="7268"/>
                    <a:pt x="1518" y="6635"/>
                  </a:cubicBezTo>
                  <a:cubicBezTo>
                    <a:pt x="1518" y="6382"/>
                    <a:pt x="1531" y="6118"/>
                    <a:pt x="1487" y="5875"/>
                  </a:cubicBezTo>
                  <a:cubicBezTo>
                    <a:pt x="1482" y="5849"/>
                    <a:pt x="1465" y="5838"/>
                    <a:pt x="1446" y="5838"/>
                  </a:cubicBezTo>
                  <a:cubicBezTo>
                    <a:pt x="1420" y="5838"/>
                    <a:pt x="1391" y="5858"/>
                    <a:pt x="1387" y="5888"/>
                  </a:cubicBezTo>
                  <a:cubicBezTo>
                    <a:pt x="1364" y="6067"/>
                    <a:pt x="1374" y="6257"/>
                    <a:pt x="1385" y="6445"/>
                  </a:cubicBezTo>
                  <a:cubicBezTo>
                    <a:pt x="1204" y="6179"/>
                    <a:pt x="1029" y="5910"/>
                    <a:pt x="862" y="5641"/>
                  </a:cubicBezTo>
                  <a:cubicBezTo>
                    <a:pt x="429" y="4941"/>
                    <a:pt x="463" y="3970"/>
                    <a:pt x="165" y="3187"/>
                  </a:cubicBezTo>
                  <a:cubicBezTo>
                    <a:pt x="152" y="3152"/>
                    <a:pt x="121" y="3136"/>
                    <a:pt x="91" y="3136"/>
                  </a:cubicBezTo>
                  <a:cubicBezTo>
                    <a:pt x="45" y="3136"/>
                    <a:pt x="0" y="3173"/>
                    <a:pt x="21" y="3226"/>
                  </a:cubicBezTo>
                  <a:cubicBezTo>
                    <a:pt x="318" y="3996"/>
                    <a:pt x="282" y="4956"/>
                    <a:pt x="685" y="5667"/>
                  </a:cubicBezTo>
                  <a:cubicBezTo>
                    <a:pt x="892" y="6032"/>
                    <a:pt x="1140" y="6397"/>
                    <a:pt x="1403" y="6757"/>
                  </a:cubicBezTo>
                  <a:lnTo>
                    <a:pt x="1403" y="6772"/>
                  </a:lnTo>
                  <a:cubicBezTo>
                    <a:pt x="1403" y="6802"/>
                    <a:pt x="1425" y="6817"/>
                    <a:pt x="1448" y="6823"/>
                  </a:cubicBezTo>
                  <a:cubicBezTo>
                    <a:pt x="1905" y="7442"/>
                    <a:pt x="2408" y="8047"/>
                    <a:pt x="2863" y="8620"/>
                  </a:cubicBezTo>
                  <a:cubicBezTo>
                    <a:pt x="2930" y="9521"/>
                    <a:pt x="3142" y="10444"/>
                    <a:pt x="3400" y="11354"/>
                  </a:cubicBezTo>
                  <a:cubicBezTo>
                    <a:pt x="3113" y="10920"/>
                    <a:pt x="2827" y="10477"/>
                    <a:pt x="2473" y="10107"/>
                  </a:cubicBezTo>
                  <a:cubicBezTo>
                    <a:pt x="2468" y="10101"/>
                    <a:pt x="2462" y="10099"/>
                    <a:pt x="2456" y="10099"/>
                  </a:cubicBezTo>
                  <a:cubicBezTo>
                    <a:pt x="2438" y="10099"/>
                    <a:pt x="2423" y="10119"/>
                    <a:pt x="2433" y="10139"/>
                  </a:cubicBezTo>
                  <a:cubicBezTo>
                    <a:pt x="2712" y="10684"/>
                    <a:pt x="3120" y="11178"/>
                    <a:pt x="3488" y="11674"/>
                  </a:cubicBezTo>
                  <a:cubicBezTo>
                    <a:pt x="3757" y="12598"/>
                    <a:pt x="4054" y="13502"/>
                    <a:pt x="4268" y="14349"/>
                  </a:cubicBezTo>
                  <a:cubicBezTo>
                    <a:pt x="4277" y="14382"/>
                    <a:pt x="4302" y="14396"/>
                    <a:pt x="4329" y="14396"/>
                  </a:cubicBezTo>
                  <a:cubicBezTo>
                    <a:pt x="4369" y="14396"/>
                    <a:pt x="4411" y="14363"/>
                    <a:pt x="4399" y="14312"/>
                  </a:cubicBezTo>
                  <a:cubicBezTo>
                    <a:pt x="3836" y="11991"/>
                    <a:pt x="2798" y="9288"/>
                    <a:pt x="3163" y="6866"/>
                  </a:cubicBezTo>
                  <a:cubicBezTo>
                    <a:pt x="3261" y="6715"/>
                    <a:pt x="3357" y="6563"/>
                    <a:pt x="3462" y="6416"/>
                  </a:cubicBezTo>
                  <a:cubicBezTo>
                    <a:pt x="3605" y="6219"/>
                    <a:pt x="3768" y="6032"/>
                    <a:pt x="3877" y="5815"/>
                  </a:cubicBezTo>
                  <a:cubicBezTo>
                    <a:pt x="3890" y="5792"/>
                    <a:pt x="3870" y="5767"/>
                    <a:pt x="3848" y="5767"/>
                  </a:cubicBezTo>
                  <a:cubicBezTo>
                    <a:pt x="3841" y="5767"/>
                    <a:pt x="3833" y="5770"/>
                    <a:pt x="3826" y="5777"/>
                  </a:cubicBezTo>
                  <a:cubicBezTo>
                    <a:pt x="3577" y="6024"/>
                    <a:pt x="3382" y="6352"/>
                    <a:pt x="3199" y="6666"/>
                  </a:cubicBezTo>
                  <a:cubicBezTo>
                    <a:pt x="3219" y="6558"/>
                    <a:pt x="3237" y="6452"/>
                    <a:pt x="3263" y="6346"/>
                  </a:cubicBezTo>
                  <a:cubicBezTo>
                    <a:pt x="3785" y="4194"/>
                    <a:pt x="4847" y="2107"/>
                    <a:pt x="5692" y="72"/>
                  </a:cubicBezTo>
                  <a:cubicBezTo>
                    <a:pt x="5708" y="33"/>
                    <a:pt x="5669" y="1"/>
                    <a:pt x="5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2" name="Google Shape;3912;p32"/>
          <p:cNvGrpSpPr/>
          <p:nvPr/>
        </p:nvGrpSpPr>
        <p:grpSpPr>
          <a:xfrm>
            <a:off x="4871366" y="4029896"/>
            <a:ext cx="985457" cy="1139063"/>
            <a:chOff x="6538254" y="3028146"/>
            <a:chExt cx="791278" cy="914616"/>
          </a:xfrm>
        </p:grpSpPr>
        <p:sp>
          <p:nvSpPr>
            <p:cNvPr id="3913" name="Google Shape;3913;p32"/>
            <p:cNvSpPr/>
            <p:nvPr/>
          </p:nvSpPr>
          <p:spPr>
            <a:xfrm>
              <a:off x="7162981" y="3452575"/>
              <a:ext cx="158921" cy="212548"/>
            </a:xfrm>
            <a:custGeom>
              <a:rect b="b" l="l" r="r" t="t"/>
              <a:pathLst>
                <a:path extrusionOk="0" h="6714" w="5020">
                  <a:moveTo>
                    <a:pt x="1" y="2444"/>
                  </a:moveTo>
                  <a:cubicBezTo>
                    <a:pt x="196" y="3565"/>
                    <a:pt x="1267" y="4563"/>
                    <a:pt x="2975" y="5645"/>
                  </a:cubicBezTo>
                  <a:cubicBezTo>
                    <a:pt x="3853" y="6202"/>
                    <a:pt x="4291" y="6493"/>
                    <a:pt x="4508" y="6642"/>
                  </a:cubicBezTo>
                  <a:cubicBezTo>
                    <a:pt x="4609" y="6714"/>
                    <a:pt x="4746" y="6650"/>
                    <a:pt x="4762" y="6529"/>
                  </a:cubicBezTo>
                  <a:cubicBezTo>
                    <a:pt x="4857" y="5776"/>
                    <a:pt x="5019" y="3647"/>
                    <a:pt x="4064" y="2358"/>
                  </a:cubicBezTo>
                  <a:cubicBezTo>
                    <a:pt x="2886" y="773"/>
                    <a:pt x="486" y="1"/>
                    <a:pt x="48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2"/>
            <p:cNvSpPr/>
            <p:nvPr/>
          </p:nvSpPr>
          <p:spPr>
            <a:xfrm>
              <a:off x="7137813" y="3469639"/>
              <a:ext cx="142554" cy="122641"/>
            </a:xfrm>
            <a:custGeom>
              <a:rect b="b" l="l" r="r" t="t"/>
              <a:pathLst>
                <a:path extrusionOk="0" h="3874" w="4503">
                  <a:moveTo>
                    <a:pt x="59" y="0"/>
                  </a:moveTo>
                  <a:cubicBezTo>
                    <a:pt x="15" y="0"/>
                    <a:pt x="1" y="65"/>
                    <a:pt x="47" y="80"/>
                  </a:cubicBezTo>
                  <a:cubicBezTo>
                    <a:pt x="2105" y="747"/>
                    <a:pt x="3277" y="2001"/>
                    <a:pt x="4382" y="3848"/>
                  </a:cubicBezTo>
                  <a:cubicBezTo>
                    <a:pt x="4393" y="3866"/>
                    <a:pt x="4410" y="3874"/>
                    <a:pt x="4426" y="3874"/>
                  </a:cubicBezTo>
                  <a:cubicBezTo>
                    <a:pt x="4464" y="3874"/>
                    <a:pt x="4503" y="3834"/>
                    <a:pt x="4479" y="3790"/>
                  </a:cubicBezTo>
                  <a:cubicBezTo>
                    <a:pt x="3517" y="1991"/>
                    <a:pt x="2150" y="413"/>
                    <a:pt x="69" y="1"/>
                  </a:cubicBezTo>
                  <a:cubicBezTo>
                    <a:pt x="65" y="1"/>
                    <a:pt x="62"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2"/>
            <p:cNvSpPr/>
            <p:nvPr/>
          </p:nvSpPr>
          <p:spPr>
            <a:xfrm>
              <a:off x="6538254" y="3301222"/>
              <a:ext cx="408192" cy="348486"/>
            </a:xfrm>
            <a:custGeom>
              <a:rect b="b" l="l" r="r" t="t"/>
              <a:pathLst>
                <a:path extrusionOk="0" h="11008" w="12894">
                  <a:moveTo>
                    <a:pt x="277" y="6249"/>
                  </a:moveTo>
                  <a:cubicBezTo>
                    <a:pt x="804" y="5480"/>
                    <a:pt x="1795" y="4220"/>
                    <a:pt x="2707" y="4411"/>
                  </a:cubicBezTo>
                  <a:cubicBezTo>
                    <a:pt x="3620" y="4601"/>
                    <a:pt x="4517" y="5435"/>
                    <a:pt x="5303" y="6483"/>
                  </a:cubicBezTo>
                  <a:cubicBezTo>
                    <a:pt x="6088" y="7532"/>
                    <a:pt x="6648" y="9201"/>
                    <a:pt x="8487" y="10104"/>
                  </a:cubicBezTo>
                  <a:cubicBezTo>
                    <a:pt x="10327" y="11008"/>
                    <a:pt x="11821" y="10491"/>
                    <a:pt x="11821" y="10491"/>
                  </a:cubicBezTo>
                  <a:cubicBezTo>
                    <a:pt x="11821" y="10491"/>
                    <a:pt x="12894" y="7970"/>
                    <a:pt x="10949" y="4796"/>
                  </a:cubicBezTo>
                  <a:cubicBezTo>
                    <a:pt x="9004" y="1622"/>
                    <a:pt x="6640" y="735"/>
                    <a:pt x="5685" y="368"/>
                  </a:cubicBezTo>
                  <a:cubicBezTo>
                    <a:pt x="4728" y="0"/>
                    <a:pt x="2791" y="762"/>
                    <a:pt x="1767" y="2195"/>
                  </a:cubicBezTo>
                  <a:cubicBezTo>
                    <a:pt x="0" y="4665"/>
                    <a:pt x="277" y="6249"/>
                    <a:pt x="277" y="62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2"/>
            <p:cNvSpPr/>
            <p:nvPr/>
          </p:nvSpPr>
          <p:spPr>
            <a:xfrm>
              <a:off x="6543636" y="3434815"/>
              <a:ext cx="80283" cy="183582"/>
            </a:xfrm>
            <a:custGeom>
              <a:rect b="b" l="l" r="r" t="t"/>
              <a:pathLst>
                <a:path extrusionOk="0" h="5799" w="2536">
                  <a:moveTo>
                    <a:pt x="2535" y="191"/>
                  </a:moveTo>
                  <a:cubicBezTo>
                    <a:pt x="1622" y="0"/>
                    <a:pt x="632" y="1260"/>
                    <a:pt x="105" y="2029"/>
                  </a:cubicBezTo>
                  <a:cubicBezTo>
                    <a:pt x="105" y="2029"/>
                    <a:pt x="0" y="2985"/>
                    <a:pt x="144" y="3566"/>
                  </a:cubicBezTo>
                  <a:cubicBezTo>
                    <a:pt x="287" y="4147"/>
                    <a:pt x="802" y="4084"/>
                    <a:pt x="871" y="4786"/>
                  </a:cubicBezTo>
                  <a:cubicBezTo>
                    <a:pt x="941" y="5486"/>
                    <a:pt x="1700" y="5799"/>
                    <a:pt x="1700" y="5799"/>
                  </a:cubicBezTo>
                  <a:cubicBezTo>
                    <a:pt x="1700" y="5799"/>
                    <a:pt x="2048" y="4850"/>
                    <a:pt x="1857" y="3412"/>
                  </a:cubicBezTo>
                  <a:cubicBezTo>
                    <a:pt x="1517" y="876"/>
                    <a:pt x="2535" y="191"/>
                    <a:pt x="2535" y="19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32"/>
            <p:cNvSpPr/>
            <p:nvPr/>
          </p:nvSpPr>
          <p:spPr>
            <a:xfrm>
              <a:off x="6939005" y="3681489"/>
              <a:ext cx="390527" cy="209383"/>
            </a:xfrm>
            <a:custGeom>
              <a:rect b="b" l="l" r="r" t="t"/>
              <a:pathLst>
                <a:path extrusionOk="0" h="6614" w="12336">
                  <a:moveTo>
                    <a:pt x="1" y="4349"/>
                  </a:moveTo>
                  <a:cubicBezTo>
                    <a:pt x="1629" y="5575"/>
                    <a:pt x="3775" y="6613"/>
                    <a:pt x="6042" y="5613"/>
                  </a:cubicBezTo>
                  <a:cubicBezTo>
                    <a:pt x="8306" y="4613"/>
                    <a:pt x="9759" y="1865"/>
                    <a:pt x="12336" y="937"/>
                  </a:cubicBezTo>
                  <a:cubicBezTo>
                    <a:pt x="12336" y="937"/>
                    <a:pt x="9718" y="1225"/>
                    <a:pt x="8162" y="781"/>
                  </a:cubicBezTo>
                  <a:cubicBezTo>
                    <a:pt x="6606" y="335"/>
                    <a:pt x="4723" y="0"/>
                    <a:pt x="2759" y="1753"/>
                  </a:cubicBezTo>
                  <a:cubicBezTo>
                    <a:pt x="799" y="3504"/>
                    <a:pt x="1" y="4349"/>
                    <a:pt x="1" y="434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32"/>
            <p:cNvSpPr/>
            <p:nvPr/>
          </p:nvSpPr>
          <p:spPr>
            <a:xfrm>
              <a:off x="7041226" y="3389387"/>
              <a:ext cx="151260" cy="244016"/>
            </a:xfrm>
            <a:custGeom>
              <a:rect b="b" l="l" r="r" t="t"/>
              <a:pathLst>
                <a:path extrusionOk="0" h="7708" w="4778">
                  <a:moveTo>
                    <a:pt x="0" y="7708"/>
                  </a:moveTo>
                  <a:cubicBezTo>
                    <a:pt x="1614" y="7008"/>
                    <a:pt x="2996" y="6602"/>
                    <a:pt x="3847" y="4440"/>
                  </a:cubicBezTo>
                  <a:cubicBezTo>
                    <a:pt x="4698" y="2276"/>
                    <a:pt x="4777" y="0"/>
                    <a:pt x="4777" y="0"/>
                  </a:cubicBezTo>
                  <a:cubicBezTo>
                    <a:pt x="4777" y="0"/>
                    <a:pt x="2518" y="1633"/>
                    <a:pt x="1328" y="3509"/>
                  </a:cubicBezTo>
                  <a:cubicBezTo>
                    <a:pt x="137" y="5384"/>
                    <a:pt x="0" y="7708"/>
                    <a:pt x="0" y="7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2"/>
            <p:cNvSpPr/>
            <p:nvPr/>
          </p:nvSpPr>
          <p:spPr>
            <a:xfrm>
              <a:off x="7169376" y="3033179"/>
              <a:ext cx="142016" cy="287798"/>
            </a:xfrm>
            <a:custGeom>
              <a:rect b="b" l="l" r="r" t="t"/>
              <a:pathLst>
                <a:path extrusionOk="0" h="9091" w="4486">
                  <a:moveTo>
                    <a:pt x="292" y="9091"/>
                  </a:moveTo>
                  <a:cubicBezTo>
                    <a:pt x="2198" y="8239"/>
                    <a:pt x="3698" y="6908"/>
                    <a:pt x="3645" y="5365"/>
                  </a:cubicBezTo>
                  <a:cubicBezTo>
                    <a:pt x="3593" y="3819"/>
                    <a:pt x="3138" y="3315"/>
                    <a:pt x="3382" y="2190"/>
                  </a:cubicBezTo>
                  <a:cubicBezTo>
                    <a:pt x="3584" y="1260"/>
                    <a:pt x="4486" y="0"/>
                    <a:pt x="4486" y="0"/>
                  </a:cubicBezTo>
                  <a:cubicBezTo>
                    <a:pt x="4486" y="0"/>
                    <a:pt x="4023" y="69"/>
                    <a:pt x="3440" y="569"/>
                  </a:cubicBezTo>
                  <a:cubicBezTo>
                    <a:pt x="3080" y="876"/>
                    <a:pt x="2733" y="1462"/>
                    <a:pt x="2203" y="1972"/>
                  </a:cubicBezTo>
                  <a:cubicBezTo>
                    <a:pt x="1291" y="2846"/>
                    <a:pt x="1" y="4299"/>
                    <a:pt x="46" y="6289"/>
                  </a:cubicBezTo>
                  <a:cubicBezTo>
                    <a:pt x="91" y="8275"/>
                    <a:pt x="292" y="9091"/>
                    <a:pt x="292" y="90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32"/>
            <p:cNvSpPr/>
            <p:nvPr/>
          </p:nvSpPr>
          <p:spPr>
            <a:xfrm>
              <a:off x="6940081" y="3028146"/>
              <a:ext cx="199474" cy="402873"/>
            </a:xfrm>
            <a:custGeom>
              <a:rect b="b" l="l" r="r" t="t"/>
              <a:pathLst>
                <a:path extrusionOk="0" h="12726" w="6301">
                  <a:moveTo>
                    <a:pt x="2714" y="12726"/>
                  </a:moveTo>
                  <a:cubicBezTo>
                    <a:pt x="647" y="11178"/>
                    <a:pt x="0" y="9763"/>
                    <a:pt x="455" y="7884"/>
                  </a:cubicBezTo>
                  <a:cubicBezTo>
                    <a:pt x="912" y="6008"/>
                    <a:pt x="3759" y="2300"/>
                    <a:pt x="2928" y="1"/>
                  </a:cubicBezTo>
                  <a:cubicBezTo>
                    <a:pt x="2928" y="1"/>
                    <a:pt x="6300" y="1755"/>
                    <a:pt x="6028" y="6168"/>
                  </a:cubicBezTo>
                  <a:cubicBezTo>
                    <a:pt x="5682" y="11773"/>
                    <a:pt x="2714" y="12726"/>
                    <a:pt x="2714" y="1272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2"/>
            <p:cNvSpPr/>
            <p:nvPr/>
          </p:nvSpPr>
          <p:spPr>
            <a:xfrm>
              <a:off x="7006467" y="3463782"/>
              <a:ext cx="104945" cy="60149"/>
            </a:xfrm>
            <a:custGeom>
              <a:rect b="b" l="l" r="r" t="t"/>
              <a:pathLst>
                <a:path extrusionOk="0" h="1900" w="3315">
                  <a:moveTo>
                    <a:pt x="2993" y="0"/>
                  </a:moveTo>
                  <a:cubicBezTo>
                    <a:pt x="1755" y="0"/>
                    <a:pt x="604" y="768"/>
                    <a:pt x="16" y="1843"/>
                  </a:cubicBezTo>
                  <a:cubicBezTo>
                    <a:pt x="0" y="1873"/>
                    <a:pt x="25" y="1900"/>
                    <a:pt x="52" y="1900"/>
                  </a:cubicBezTo>
                  <a:cubicBezTo>
                    <a:pt x="64" y="1900"/>
                    <a:pt x="76" y="1894"/>
                    <a:pt x="85" y="1881"/>
                  </a:cubicBezTo>
                  <a:cubicBezTo>
                    <a:pt x="790" y="755"/>
                    <a:pt x="1921" y="207"/>
                    <a:pt x="3221" y="151"/>
                  </a:cubicBezTo>
                  <a:cubicBezTo>
                    <a:pt x="3315" y="148"/>
                    <a:pt x="3313" y="16"/>
                    <a:pt x="3221" y="9"/>
                  </a:cubicBezTo>
                  <a:cubicBezTo>
                    <a:pt x="3145" y="3"/>
                    <a:pt x="3069"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2"/>
            <p:cNvSpPr/>
            <p:nvPr/>
          </p:nvSpPr>
          <p:spPr>
            <a:xfrm>
              <a:off x="6705500" y="3142017"/>
              <a:ext cx="550461" cy="800745"/>
            </a:xfrm>
            <a:custGeom>
              <a:rect b="b" l="l" r="r" t="t"/>
              <a:pathLst>
                <a:path extrusionOk="0" h="25294" w="17388">
                  <a:moveTo>
                    <a:pt x="17308" y="0"/>
                  </a:moveTo>
                  <a:cubicBezTo>
                    <a:pt x="17282" y="0"/>
                    <a:pt x="17258" y="15"/>
                    <a:pt x="17250" y="48"/>
                  </a:cubicBezTo>
                  <a:cubicBezTo>
                    <a:pt x="16802" y="2029"/>
                    <a:pt x="16179" y="4279"/>
                    <a:pt x="14657" y="5689"/>
                  </a:cubicBezTo>
                  <a:cubicBezTo>
                    <a:pt x="13227" y="7014"/>
                    <a:pt x="11664" y="8218"/>
                    <a:pt x="10163" y="9469"/>
                  </a:cubicBezTo>
                  <a:cubicBezTo>
                    <a:pt x="10924" y="6566"/>
                    <a:pt x="11523" y="3681"/>
                    <a:pt x="11409" y="627"/>
                  </a:cubicBezTo>
                  <a:cubicBezTo>
                    <a:pt x="11407" y="580"/>
                    <a:pt x="11372" y="556"/>
                    <a:pt x="11336" y="556"/>
                  </a:cubicBezTo>
                  <a:cubicBezTo>
                    <a:pt x="11300" y="556"/>
                    <a:pt x="11264" y="580"/>
                    <a:pt x="11261" y="627"/>
                  </a:cubicBezTo>
                  <a:cubicBezTo>
                    <a:pt x="11076" y="3978"/>
                    <a:pt x="10656" y="7122"/>
                    <a:pt x="9720" y="10347"/>
                  </a:cubicBezTo>
                  <a:cubicBezTo>
                    <a:pt x="8962" y="12961"/>
                    <a:pt x="9359" y="16573"/>
                    <a:pt x="7659" y="18736"/>
                  </a:cubicBezTo>
                  <a:cubicBezTo>
                    <a:pt x="7636" y="18765"/>
                    <a:pt x="7640" y="18798"/>
                    <a:pt x="7654" y="18826"/>
                  </a:cubicBezTo>
                  <a:cubicBezTo>
                    <a:pt x="7234" y="19294"/>
                    <a:pt x="6811" y="19761"/>
                    <a:pt x="6375" y="20216"/>
                  </a:cubicBezTo>
                  <a:cubicBezTo>
                    <a:pt x="8229" y="15350"/>
                    <a:pt x="3670" y="10487"/>
                    <a:pt x="117" y="7642"/>
                  </a:cubicBezTo>
                  <a:cubicBezTo>
                    <a:pt x="106" y="7634"/>
                    <a:pt x="93" y="7630"/>
                    <a:pt x="81" y="7630"/>
                  </a:cubicBezTo>
                  <a:cubicBezTo>
                    <a:pt x="37" y="7630"/>
                    <a:pt x="0" y="7682"/>
                    <a:pt x="41" y="7717"/>
                  </a:cubicBezTo>
                  <a:cubicBezTo>
                    <a:pt x="3638" y="10730"/>
                    <a:pt x="8009" y="15510"/>
                    <a:pt x="6055" y="20536"/>
                  </a:cubicBezTo>
                  <a:cubicBezTo>
                    <a:pt x="4468" y="22158"/>
                    <a:pt x="2781" y="23695"/>
                    <a:pt x="969" y="25135"/>
                  </a:cubicBezTo>
                  <a:cubicBezTo>
                    <a:pt x="903" y="25187"/>
                    <a:pt x="965" y="25294"/>
                    <a:pt x="1035" y="25294"/>
                  </a:cubicBezTo>
                  <a:cubicBezTo>
                    <a:pt x="1050" y="25294"/>
                    <a:pt x="1065" y="25289"/>
                    <a:pt x="1080" y="25278"/>
                  </a:cubicBezTo>
                  <a:cubicBezTo>
                    <a:pt x="2245" y="24407"/>
                    <a:pt x="3364" y="23477"/>
                    <a:pt x="4441" y="22499"/>
                  </a:cubicBezTo>
                  <a:cubicBezTo>
                    <a:pt x="8204" y="21316"/>
                    <a:pt x="12013" y="20219"/>
                    <a:pt x="15724" y="18891"/>
                  </a:cubicBezTo>
                  <a:cubicBezTo>
                    <a:pt x="15809" y="18861"/>
                    <a:pt x="15788" y="18744"/>
                    <a:pt x="15712" y="18744"/>
                  </a:cubicBezTo>
                  <a:cubicBezTo>
                    <a:pt x="15705" y="18744"/>
                    <a:pt x="15697" y="18745"/>
                    <a:pt x="15689" y="18747"/>
                  </a:cubicBezTo>
                  <a:cubicBezTo>
                    <a:pt x="12017" y="19771"/>
                    <a:pt x="8401" y="21023"/>
                    <a:pt x="4774" y="22197"/>
                  </a:cubicBezTo>
                  <a:cubicBezTo>
                    <a:pt x="8581" y="18667"/>
                    <a:pt x="11792" y="14492"/>
                    <a:pt x="14223" y="9905"/>
                  </a:cubicBezTo>
                  <a:cubicBezTo>
                    <a:pt x="14243" y="9867"/>
                    <a:pt x="14212" y="9834"/>
                    <a:pt x="14180" y="9834"/>
                  </a:cubicBezTo>
                  <a:cubicBezTo>
                    <a:pt x="14165" y="9834"/>
                    <a:pt x="14151" y="9841"/>
                    <a:pt x="14141" y="9857"/>
                  </a:cubicBezTo>
                  <a:cubicBezTo>
                    <a:pt x="12401" y="12887"/>
                    <a:pt x="10410" y="15680"/>
                    <a:pt x="8171" y="18259"/>
                  </a:cubicBezTo>
                  <a:cubicBezTo>
                    <a:pt x="9419" y="16169"/>
                    <a:pt x="9084" y="13439"/>
                    <a:pt x="9717" y="11136"/>
                  </a:cubicBezTo>
                  <a:cubicBezTo>
                    <a:pt x="9848" y="10662"/>
                    <a:pt x="9974" y="10189"/>
                    <a:pt x="10101" y="9715"/>
                  </a:cubicBezTo>
                  <a:cubicBezTo>
                    <a:pt x="11865" y="8255"/>
                    <a:pt x="14114" y="6844"/>
                    <a:pt x="15518" y="5022"/>
                  </a:cubicBezTo>
                  <a:cubicBezTo>
                    <a:pt x="16540" y="3693"/>
                    <a:pt x="17099" y="1705"/>
                    <a:pt x="17379" y="83"/>
                  </a:cubicBezTo>
                  <a:cubicBezTo>
                    <a:pt x="17388" y="33"/>
                    <a:pt x="17347" y="0"/>
                    <a:pt x="1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32"/>
          <p:cNvGrpSpPr/>
          <p:nvPr/>
        </p:nvGrpSpPr>
        <p:grpSpPr>
          <a:xfrm>
            <a:off x="5330858" y="-168637"/>
            <a:ext cx="963367" cy="1416287"/>
            <a:chOff x="4985808" y="3185926"/>
            <a:chExt cx="963367" cy="1416287"/>
          </a:xfrm>
        </p:grpSpPr>
        <p:sp>
          <p:nvSpPr>
            <p:cNvPr id="3924" name="Google Shape;3924;p32"/>
            <p:cNvSpPr/>
            <p:nvPr/>
          </p:nvSpPr>
          <p:spPr>
            <a:xfrm>
              <a:off x="5347810" y="3942029"/>
              <a:ext cx="32" cy="32"/>
            </a:xfrm>
            <a:custGeom>
              <a:rect b="b" l="l" r="r" t="t"/>
              <a:pathLst>
                <a:path extrusionOk="0" fill="none" h="1" w="1">
                  <a:moveTo>
                    <a:pt x="1" y="0"/>
                  </a:moveTo>
                  <a:close/>
                </a:path>
              </a:pathLst>
            </a:custGeom>
            <a:solidFill>
              <a:srgbClr val="5E3F36">
                <a:alpha val="37500"/>
              </a:srgbClr>
            </a:solidFill>
            <a:ln cap="flat" cmpd="sng" w="25">
              <a:solidFill>
                <a:srgbClr val="7A6548"/>
              </a:solidFill>
              <a:prstDash val="solid"/>
              <a:miter lim="145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5" name="Google Shape;3925;p32"/>
            <p:cNvGrpSpPr/>
            <p:nvPr/>
          </p:nvGrpSpPr>
          <p:grpSpPr>
            <a:xfrm>
              <a:off x="5201774" y="3185926"/>
              <a:ext cx="535518" cy="1164104"/>
              <a:chOff x="5201774" y="3185926"/>
              <a:chExt cx="535518" cy="1164104"/>
            </a:xfrm>
          </p:grpSpPr>
          <p:sp>
            <p:nvSpPr>
              <p:cNvPr id="3926" name="Google Shape;3926;p32"/>
              <p:cNvSpPr/>
              <p:nvPr/>
            </p:nvSpPr>
            <p:spPr>
              <a:xfrm>
                <a:off x="5313651" y="3820180"/>
                <a:ext cx="16399" cy="28049"/>
              </a:xfrm>
              <a:custGeom>
                <a:rect b="b" l="l" r="r" t="t"/>
                <a:pathLst>
                  <a:path extrusionOk="0" h="886" w="518">
                    <a:moveTo>
                      <a:pt x="135" y="0"/>
                    </a:moveTo>
                    <a:cubicBezTo>
                      <a:pt x="108" y="0"/>
                      <a:pt x="82" y="15"/>
                      <a:pt x="72" y="48"/>
                    </a:cubicBezTo>
                    <a:cubicBezTo>
                      <a:pt x="1" y="305"/>
                      <a:pt x="174" y="644"/>
                      <a:pt x="318" y="846"/>
                    </a:cubicBezTo>
                    <a:cubicBezTo>
                      <a:pt x="337" y="874"/>
                      <a:pt x="364" y="885"/>
                      <a:pt x="391" y="885"/>
                    </a:cubicBezTo>
                    <a:cubicBezTo>
                      <a:pt x="455" y="885"/>
                      <a:pt x="518" y="821"/>
                      <a:pt x="471" y="757"/>
                    </a:cubicBezTo>
                    <a:cubicBezTo>
                      <a:pt x="391" y="650"/>
                      <a:pt x="325" y="535"/>
                      <a:pt x="283" y="408"/>
                    </a:cubicBezTo>
                    <a:cubicBezTo>
                      <a:pt x="244" y="291"/>
                      <a:pt x="245" y="163"/>
                      <a:pt x="203" y="48"/>
                    </a:cubicBezTo>
                    <a:cubicBezTo>
                      <a:pt x="192" y="17"/>
                      <a:pt x="1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2"/>
              <p:cNvSpPr/>
              <p:nvPr/>
            </p:nvSpPr>
            <p:spPr>
              <a:xfrm>
                <a:off x="5312290" y="3958649"/>
                <a:ext cx="6110" cy="10574"/>
              </a:xfrm>
              <a:custGeom>
                <a:rect b="b" l="l" r="r" t="t"/>
                <a:pathLst>
                  <a:path extrusionOk="0" h="334" w="193">
                    <a:moveTo>
                      <a:pt x="85" y="0"/>
                    </a:moveTo>
                    <a:cubicBezTo>
                      <a:pt x="78" y="0"/>
                      <a:pt x="71" y="1"/>
                      <a:pt x="64" y="3"/>
                    </a:cubicBezTo>
                    <a:cubicBezTo>
                      <a:pt x="21" y="15"/>
                      <a:pt x="0" y="57"/>
                      <a:pt x="10" y="99"/>
                    </a:cubicBezTo>
                    <a:cubicBezTo>
                      <a:pt x="22" y="165"/>
                      <a:pt x="26" y="239"/>
                      <a:pt x="55" y="298"/>
                    </a:cubicBezTo>
                    <a:cubicBezTo>
                      <a:pt x="66" y="321"/>
                      <a:pt x="94" y="334"/>
                      <a:pt x="119" y="334"/>
                    </a:cubicBezTo>
                    <a:cubicBezTo>
                      <a:pt x="125" y="334"/>
                      <a:pt x="130" y="333"/>
                      <a:pt x="135" y="332"/>
                    </a:cubicBezTo>
                    <a:cubicBezTo>
                      <a:pt x="167" y="323"/>
                      <a:pt x="185" y="295"/>
                      <a:pt x="188" y="262"/>
                    </a:cubicBezTo>
                    <a:cubicBezTo>
                      <a:pt x="192" y="229"/>
                      <a:pt x="182" y="192"/>
                      <a:pt x="178" y="157"/>
                    </a:cubicBezTo>
                    <a:cubicBezTo>
                      <a:pt x="172" y="124"/>
                      <a:pt x="167" y="90"/>
                      <a:pt x="163" y="57"/>
                    </a:cubicBezTo>
                    <a:cubicBezTo>
                      <a:pt x="158" y="22"/>
                      <a:pt x="12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2"/>
              <p:cNvSpPr/>
              <p:nvPr/>
            </p:nvSpPr>
            <p:spPr>
              <a:xfrm>
                <a:off x="5201774" y="3185926"/>
                <a:ext cx="367575" cy="843799"/>
              </a:xfrm>
              <a:custGeom>
                <a:rect b="b" l="l" r="r" t="t"/>
                <a:pathLst>
                  <a:path extrusionOk="0" h="26654" w="11611">
                    <a:moveTo>
                      <a:pt x="3520" y="0"/>
                    </a:moveTo>
                    <a:cubicBezTo>
                      <a:pt x="3447" y="0"/>
                      <a:pt x="3369" y="47"/>
                      <a:pt x="3357" y="137"/>
                    </a:cubicBezTo>
                    <a:cubicBezTo>
                      <a:pt x="2960" y="3245"/>
                      <a:pt x="3234" y="6264"/>
                      <a:pt x="3919" y="9202"/>
                    </a:cubicBezTo>
                    <a:cubicBezTo>
                      <a:pt x="3894" y="9218"/>
                      <a:pt x="3875" y="9244"/>
                      <a:pt x="3887" y="9285"/>
                    </a:cubicBezTo>
                    <a:cubicBezTo>
                      <a:pt x="4368" y="11171"/>
                      <a:pt x="4575" y="12676"/>
                      <a:pt x="3480" y="14408"/>
                    </a:cubicBezTo>
                    <a:cubicBezTo>
                      <a:pt x="2640" y="15732"/>
                      <a:pt x="1426" y="16751"/>
                      <a:pt x="84" y="17529"/>
                    </a:cubicBezTo>
                    <a:cubicBezTo>
                      <a:pt x="0" y="17577"/>
                      <a:pt x="50" y="17694"/>
                      <a:pt x="128" y="17694"/>
                    </a:cubicBezTo>
                    <a:cubicBezTo>
                      <a:pt x="142" y="17694"/>
                      <a:pt x="157" y="17690"/>
                      <a:pt x="173" y="17682"/>
                    </a:cubicBezTo>
                    <a:cubicBezTo>
                      <a:pt x="2709" y="16248"/>
                      <a:pt x="4586" y="14094"/>
                      <a:pt x="4522" y="11441"/>
                    </a:cubicBezTo>
                    <a:lnTo>
                      <a:pt x="4522" y="11441"/>
                    </a:lnTo>
                    <a:cubicBezTo>
                      <a:pt x="4951" y="12851"/>
                      <a:pt x="5466" y="14239"/>
                      <a:pt x="6036" y="15609"/>
                    </a:cubicBezTo>
                    <a:cubicBezTo>
                      <a:pt x="6039" y="15611"/>
                      <a:pt x="6036" y="15614"/>
                      <a:pt x="6036" y="15617"/>
                    </a:cubicBezTo>
                    <a:lnTo>
                      <a:pt x="6054" y="15650"/>
                    </a:lnTo>
                    <a:cubicBezTo>
                      <a:pt x="6189" y="15977"/>
                      <a:pt x="6327" y="16305"/>
                      <a:pt x="6471" y="16627"/>
                    </a:cubicBezTo>
                    <a:cubicBezTo>
                      <a:pt x="6702" y="17298"/>
                      <a:pt x="6826" y="18002"/>
                      <a:pt x="6798" y="18722"/>
                    </a:cubicBezTo>
                    <a:cubicBezTo>
                      <a:pt x="6763" y="19569"/>
                      <a:pt x="6356" y="20960"/>
                      <a:pt x="5568" y="21354"/>
                    </a:cubicBezTo>
                    <a:cubicBezTo>
                      <a:pt x="5596" y="21216"/>
                      <a:pt x="5612" y="21072"/>
                      <a:pt x="5613" y="20919"/>
                    </a:cubicBezTo>
                    <a:cubicBezTo>
                      <a:pt x="5617" y="20312"/>
                      <a:pt x="5009" y="19282"/>
                      <a:pt x="4426" y="19282"/>
                    </a:cubicBezTo>
                    <a:cubicBezTo>
                      <a:pt x="4218" y="19282"/>
                      <a:pt x="4013" y="19413"/>
                      <a:pt x="3840" y="19741"/>
                    </a:cubicBezTo>
                    <a:cubicBezTo>
                      <a:pt x="3819" y="19781"/>
                      <a:pt x="3853" y="19818"/>
                      <a:pt x="3888" y="19818"/>
                    </a:cubicBezTo>
                    <a:cubicBezTo>
                      <a:pt x="3904" y="19818"/>
                      <a:pt x="3920" y="19810"/>
                      <a:pt x="3930" y="19792"/>
                    </a:cubicBezTo>
                    <a:cubicBezTo>
                      <a:pt x="4189" y="19690"/>
                      <a:pt x="4411" y="19639"/>
                      <a:pt x="4597" y="19639"/>
                    </a:cubicBezTo>
                    <a:cubicBezTo>
                      <a:pt x="4938" y="19639"/>
                      <a:pt x="5157" y="19810"/>
                      <a:pt x="5254" y="20151"/>
                    </a:cubicBezTo>
                    <a:cubicBezTo>
                      <a:pt x="5392" y="20385"/>
                      <a:pt x="5443" y="20641"/>
                      <a:pt x="5407" y="20919"/>
                    </a:cubicBezTo>
                    <a:cubicBezTo>
                      <a:pt x="5401" y="21091"/>
                      <a:pt x="5370" y="21267"/>
                      <a:pt x="5327" y="21440"/>
                    </a:cubicBezTo>
                    <a:cubicBezTo>
                      <a:pt x="5261" y="21453"/>
                      <a:pt x="5193" y="21461"/>
                      <a:pt x="5122" y="21461"/>
                    </a:cubicBezTo>
                    <a:cubicBezTo>
                      <a:pt x="4859" y="21461"/>
                      <a:pt x="4565" y="21359"/>
                      <a:pt x="4239" y="21115"/>
                    </a:cubicBezTo>
                    <a:cubicBezTo>
                      <a:pt x="4228" y="21108"/>
                      <a:pt x="4217" y="21104"/>
                      <a:pt x="4207" y="21104"/>
                    </a:cubicBezTo>
                    <a:cubicBezTo>
                      <a:pt x="4157" y="21104"/>
                      <a:pt x="4116" y="21177"/>
                      <a:pt x="4160" y="21217"/>
                    </a:cubicBezTo>
                    <a:cubicBezTo>
                      <a:pt x="4447" y="21479"/>
                      <a:pt x="4761" y="21591"/>
                      <a:pt x="5070" y="21591"/>
                    </a:cubicBezTo>
                    <a:cubicBezTo>
                      <a:pt x="5145" y="21591"/>
                      <a:pt x="5220" y="21584"/>
                      <a:pt x="5293" y="21572"/>
                    </a:cubicBezTo>
                    <a:lnTo>
                      <a:pt x="5293" y="21572"/>
                    </a:lnTo>
                    <a:cubicBezTo>
                      <a:pt x="5290" y="21585"/>
                      <a:pt x="5287" y="21600"/>
                      <a:pt x="5284" y="21613"/>
                    </a:cubicBezTo>
                    <a:cubicBezTo>
                      <a:pt x="5130" y="22111"/>
                      <a:pt x="4804" y="22524"/>
                      <a:pt x="4464" y="22910"/>
                    </a:cubicBezTo>
                    <a:cubicBezTo>
                      <a:pt x="4214" y="23195"/>
                      <a:pt x="3906" y="23460"/>
                      <a:pt x="3705" y="23784"/>
                    </a:cubicBezTo>
                    <a:cubicBezTo>
                      <a:pt x="3629" y="23775"/>
                      <a:pt x="3555" y="23769"/>
                      <a:pt x="3488" y="23769"/>
                    </a:cubicBezTo>
                    <a:cubicBezTo>
                      <a:pt x="2720" y="23775"/>
                      <a:pt x="2011" y="24204"/>
                      <a:pt x="1605" y="24850"/>
                    </a:cubicBezTo>
                    <a:cubicBezTo>
                      <a:pt x="1247" y="25420"/>
                      <a:pt x="1135" y="26224"/>
                      <a:pt x="1764" y="26640"/>
                    </a:cubicBezTo>
                    <a:cubicBezTo>
                      <a:pt x="1777" y="26650"/>
                      <a:pt x="1791" y="26654"/>
                      <a:pt x="1804" y="26654"/>
                    </a:cubicBezTo>
                    <a:cubicBezTo>
                      <a:pt x="1868" y="26654"/>
                      <a:pt x="1911" y="26552"/>
                      <a:pt x="1841" y="26506"/>
                    </a:cubicBezTo>
                    <a:cubicBezTo>
                      <a:pt x="1564" y="26319"/>
                      <a:pt x="1425" y="25757"/>
                      <a:pt x="1505" y="25440"/>
                    </a:cubicBezTo>
                    <a:cubicBezTo>
                      <a:pt x="1563" y="25213"/>
                      <a:pt x="1695" y="24972"/>
                      <a:pt x="1846" y="24793"/>
                    </a:cubicBezTo>
                    <a:cubicBezTo>
                      <a:pt x="2083" y="24515"/>
                      <a:pt x="2390" y="24319"/>
                      <a:pt x="2726" y="24187"/>
                    </a:cubicBezTo>
                    <a:cubicBezTo>
                      <a:pt x="2964" y="24085"/>
                      <a:pt x="3216" y="24028"/>
                      <a:pt x="3474" y="24028"/>
                    </a:cubicBezTo>
                    <a:cubicBezTo>
                      <a:pt x="3506" y="24028"/>
                      <a:pt x="3539" y="24029"/>
                      <a:pt x="3571" y="24031"/>
                    </a:cubicBezTo>
                    <a:cubicBezTo>
                      <a:pt x="3562" y="24053"/>
                      <a:pt x="3552" y="24075"/>
                      <a:pt x="3545" y="24099"/>
                    </a:cubicBezTo>
                    <a:cubicBezTo>
                      <a:pt x="3527" y="24154"/>
                      <a:pt x="3571" y="24191"/>
                      <a:pt x="3617" y="24191"/>
                    </a:cubicBezTo>
                    <a:cubicBezTo>
                      <a:pt x="3642" y="24191"/>
                      <a:pt x="3667" y="24181"/>
                      <a:pt x="3683" y="24156"/>
                    </a:cubicBezTo>
                    <a:cubicBezTo>
                      <a:pt x="3706" y="24120"/>
                      <a:pt x="3734" y="24086"/>
                      <a:pt x="3759" y="24050"/>
                    </a:cubicBezTo>
                    <a:cubicBezTo>
                      <a:pt x="4083" y="24104"/>
                      <a:pt x="4223" y="24175"/>
                      <a:pt x="4428" y="24456"/>
                    </a:cubicBezTo>
                    <a:cubicBezTo>
                      <a:pt x="4626" y="24575"/>
                      <a:pt x="4669" y="24715"/>
                      <a:pt x="4559" y="24879"/>
                    </a:cubicBezTo>
                    <a:cubicBezTo>
                      <a:pt x="4522" y="25076"/>
                      <a:pt x="4416" y="25175"/>
                      <a:pt x="4240" y="25175"/>
                    </a:cubicBezTo>
                    <a:cubicBezTo>
                      <a:pt x="4122" y="25175"/>
                      <a:pt x="3972" y="25130"/>
                      <a:pt x="3792" y="25040"/>
                    </a:cubicBezTo>
                    <a:cubicBezTo>
                      <a:pt x="3780" y="25032"/>
                      <a:pt x="3767" y="25029"/>
                      <a:pt x="3756" y="25029"/>
                    </a:cubicBezTo>
                    <a:cubicBezTo>
                      <a:pt x="3697" y="25029"/>
                      <a:pt x="3659" y="25120"/>
                      <a:pt x="3721" y="25161"/>
                    </a:cubicBezTo>
                    <a:cubicBezTo>
                      <a:pt x="3862" y="25254"/>
                      <a:pt x="4052" y="25307"/>
                      <a:pt x="4237" y="25307"/>
                    </a:cubicBezTo>
                    <a:cubicBezTo>
                      <a:pt x="4531" y="25307"/>
                      <a:pt x="4813" y="25173"/>
                      <a:pt x="4864" y="24851"/>
                    </a:cubicBezTo>
                    <a:cubicBezTo>
                      <a:pt x="4956" y="24283"/>
                      <a:pt x="4437" y="23947"/>
                      <a:pt x="3930" y="23823"/>
                    </a:cubicBezTo>
                    <a:cubicBezTo>
                      <a:pt x="4524" y="23070"/>
                      <a:pt x="5286" y="22430"/>
                      <a:pt x="5530" y="21505"/>
                    </a:cubicBezTo>
                    <a:cubicBezTo>
                      <a:pt x="6003" y="21338"/>
                      <a:pt x="6420" y="20932"/>
                      <a:pt x="6651" y="20435"/>
                    </a:cubicBezTo>
                    <a:cubicBezTo>
                      <a:pt x="7045" y="19584"/>
                      <a:pt x="7101" y="18611"/>
                      <a:pt x="6936" y="17673"/>
                    </a:cubicBezTo>
                    <a:lnTo>
                      <a:pt x="6936" y="17673"/>
                    </a:lnTo>
                    <a:cubicBezTo>
                      <a:pt x="7496" y="18890"/>
                      <a:pt x="8090" y="20094"/>
                      <a:pt x="8696" y="21283"/>
                    </a:cubicBezTo>
                    <a:cubicBezTo>
                      <a:pt x="8721" y="21330"/>
                      <a:pt x="8760" y="21350"/>
                      <a:pt x="8800" y="21350"/>
                    </a:cubicBezTo>
                    <a:cubicBezTo>
                      <a:pt x="8889" y="21350"/>
                      <a:pt x="8981" y="21254"/>
                      <a:pt x="8927" y="21149"/>
                    </a:cubicBezTo>
                    <a:cubicBezTo>
                      <a:pt x="8642" y="20590"/>
                      <a:pt x="8366" y="20029"/>
                      <a:pt x="8093" y="19468"/>
                    </a:cubicBezTo>
                    <a:lnTo>
                      <a:pt x="8093" y="19468"/>
                    </a:lnTo>
                    <a:cubicBezTo>
                      <a:pt x="8510" y="19907"/>
                      <a:pt x="9012" y="20219"/>
                      <a:pt x="9586" y="20219"/>
                    </a:cubicBezTo>
                    <a:cubicBezTo>
                      <a:pt x="9601" y="20219"/>
                      <a:pt x="9617" y="20218"/>
                      <a:pt x="9633" y="20218"/>
                    </a:cubicBezTo>
                    <a:cubicBezTo>
                      <a:pt x="11052" y="20173"/>
                      <a:pt x="11610" y="19087"/>
                      <a:pt x="11597" y="17792"/>
                    </a:cubicBezTo>
                    <a:cubicBezTo>
                      <a:pt x="11597" y="17734"/>
                      <a:pt x="11544" y="17699"/>
                      <a:pt x="11494" y="17699"/>
                    </a:cubicBezTo>
                    <a:cubicBezTo>
                      <a:pt x="11455" y="17699"/>
                      <a:pt x="11419" y="17720"/>
                      <a:pt x="11410" y="17768"/>
                    </a:cubicBezTo>
                    <a:cubicBezTo>
                      <a:pt x="11228" y="18730"/>
                      <a:pt x="10861" y="20041"/>
                      <a:pt x="9730" y="20041"/>
                    </a:cubicBezTo>
                    <a:cubicBezTo>
                      <a:pt x="9577" y="20041"/>
                      <a:pt x="9410" y="20017"/>
                      <a:pt x="9228" y="19965"/>
                    </a:cubicBezTo>
                    <a:cubicBezTo>
                      <a:pt x="8638" y="19796"/>
                      <a:pt x="8136" y="19302"/>
                      <a:pt x="7744" y="18742"/>
                    </a:cubicBezTo>
                    <a:cubicBezTo>
                      <a:pt x="4975" y="12880"/>
                      <a:pt x="3014" y="6759"/>
                      <a:pt x="3647" y="137"/>
                    </a:cubicBezTo>
                    <a:cubicBezTo>
                      <a:pt x="3655" y="45"/>
                      <a:pt x="3590" y="0"/>
                      <a:pt x="3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2"/>
              <p:cNvSpPr/>
              <p:nvPr/>
            </p:nvSpPr>
            <p:spPr>
              <a:xfrm>
                <a:off x="5300704" y="4128807"/>
                <a:ext cx="436589" cy="221223"/>
              </a:xfrm>
              <a:custGeom>
                <a:rect b="b" l="l" r="r" t="t"/>
                <a:pathLst>
                  <a:path extrusionOk="0" h="6988" w="13791">
                    <a:moveTo>
                      <a:pt x="9361" y="0"/>
                    </a:moveTo>
                    <a:cubicBezTo>
                      <a:pt x="9303" y="0"/>
                      <a:pt x="9245" y="46"/>
                      <a:pt x="9269" y="117"/>
                    </a:cubicBezTo>
                    <a:cubicBezTo>
                      <a:pt x="9272" y="127"/>
                      <a:pt x="9274" y="135"/>
                      <a:pt x="9275" y="144"/>
                    </a:cubicBezTo>
                    <a:cubicBezTo>
                      <a:pt x="9275" y="156"/>
                      <a:pt x="9269" y="163"/>
                      <a:pt x="9272" y="175"/>
                    </a:cubicBezTo>
                    <a:cubicBezTo>
                      <a:pt x="9281" y="205"/>
                      <a:pt x="9295" y="229"/>
                      <a:pt x="9307" y="255"/>
                    </a:cubicBezTo>
                    <a:cubicBezTo>
                      <a:pt x="9391" y="534"/>
                      <a:pt x="9469" y="810"/>
                      <a:pt x="9530" y="1087"/>
                    </a:cubicBezTo>
                    <a:cubicBezTo>
                      <a:pt x="9330" y="3104"/>
                      <a:pt x="7904" y="4242"/>
                      <a:pt x="6192" y="4591"/>
                    </a:cubicBezTo>
                    <a:cubicBezTo>
                      <a:pt x="6181" y="4554"/>
                      <a:pt x="6148" y="4523"/>
                      <a:pt x="6113" y="4523"/>
                    </a:cubicBezTo>
                    <a:cubicBezTo>
                      <a:pt x="6094" y="4523"/>
                      <a:pt x="6076" y="4531"/>
                      <a:pt x="6058" y="4551"/>
                    </a:cubicBezTo>
                    <a:cubicBezTo>
                      <a:pt x="6038" y="4574"/>
                      <a:pt x="6023" y="4602"/>
                      <a:pt x="6006" y="4628"/>
                    </a:cubicBezTo>
                    <a:cubicBezTo>
                      <a:pt x="5680" y="4683"/>
                      <a:pt x="5346" y="4710"/>
                      <a:pt x="5009" y="4710"/>
                    </a:cubicBezTo>
                    <a:cubicBezTo>
                      <a:pt x="3424" y="4710"/>
                      <a:pt x="1788" y="4110"/>
                      <a:pt x="757" y="2973"/>
                    </a:cubicBezTo>
                    <a:cubicBezTo>
                      <a:pt x="745" y="2959"/>
                      <a:pt x="731" y="2953"/>
                      <a:pt x="717" y="2953"/>
                    </a:cubicBezTo>
                    <a:cubicBezTo>
                      <a:pt x="673" y="2953"/>
                      <a:pt x="633" y="3014"/>
                      <a:pt x="672" y="3059"/>
                    </a:cubicBezTo>
                    <a:cubicBezTo>
                      <a:pt x="909" y="3329"/>
                      <a:pt x="1201" y="3569"/>
                      <a:pt x="1528" y="3781"/>
                    </a:cubicBezTo>
                    <a:cubicBezTo>
                      <a:pt x="1385" y="3770"/>
                      <a:pt x="1239" y="3756"/>
                      <a:pt x="1095" y="3756"/>
                    </a:cubicBezTo>
                    <a:cubicBezTo>
                      <a:pt x="974" y="3756"/>
                      <a:pt x="854" y="3766"/>
                      <a:pt x="739" y="3793"/>
                    </a:cubicBezTo>
                    <a:cubicBezTo>
                      <a:pt x="469" y="3857"/>
                      <a:pt x="248" y="4029"/>
                      <a:pt x="33" y="4196"/>
                    </a:cubicBezTo>
                    <a:cubicBezTo>
                      <a:pt x="1" y="4222"/>
                      <a:pt x="31" y="4273"/>
                      <a:pt x="66" y="4273"/>
                    </a:cubicBezTo>
                    <a:cubicBezTo>
                      <a:pt x="73" y="4273"/>
                      <a:pt x="80" y="4271"/>
                      <a:pt x="87" y="4266"/>
                    </a:cubicBezTo>
                    <a:cubicBezTo>
                      <a:pt x="344" y="4077"/>
                      <a:pt x="599" y="3898"/>
                      <a:pt x="932" y="3883"/>
                    </a:cubicBezTo>
                    <a:cubicBezTo>
                      <a:pt x="959" y="3882"/>
                      <a:pt x="986" y="3882"/>
                      <a:pt x="1013" y="3882"/>
                    </a:cubicBezTo>
                    <a:cubicBezTo>
                      <a:pt x="1251" y="3882"/>
                      <a:pt x="1496" y="3918"/>
                      <a:pt x="1732" y="3934"/>
                    </a:cubicBezTo>
                    <a:cubicBezTo>
                      <a:pt x="1742" y="3934"/>
                      <a:pt x="1749" y="3930"/>
                      <a:pt x="1757" y="3925"/>
                    </a:cubicBezTo>
                    <a:cubicBezTo>
                      <a:pt x="2752" y="4498"/>
                      <a:pt x="4038" y="4813"/>
                      <a:pt x="5287" y="4813"/>
                    </a:cubicBezTo>
                    <a:cubicBezTo>
                      <a:pt x="5494" y="4813"/>
                      <a:pt x="5700" y="4804"/>
                      <a:pt x="5904" y="4786"/>
                    </a:cubicBezTo>
                    <a:lnTo>
                      <a:pt x="5904" y="4786"/>
                    </a:lnTo>
                    <a:cubicBezTo>
                      <a:pt x="5814" y="4952"/>
                      <a:pt x="5740" y="5131"/>
                      <a:pt x="5607" y="5265"/>
                    </a:cubicBezTo>
                    <a:cubicBezTo>
                      <a:pt x="5354" y="5519"/>
                      <a:pt x="4973" y="5583"/>
                      <a:pt x="4635" y="5643"/>
                    </a:cubicBezTo>
                    <a:cubicBezTo>
                      <a:pt x="4552" y="5658"/>
                      <a:pt x="4581" y="5778"/>
                      <a:pt x="4658" y="5778"/>
                    </a:cubicBezTo>
                    <a:cubicBezTo>
                      <a:pt x="4662" y="5778"/>
                      <a:pt x="4666" y="5777"/>
                      <a:pt x="4671" y="5777"/>
                    </a:cubicBezTo>
                    <a:cubicBezTo>
                      <a:pt x="5007" y="5720"/>
                      <a:pt x="5359" y="5654"/>
                      <a:pt x="5632" y="5436"/>
                    </a:cubicBezTo>
                    <a:cubicBezTo>
                      <a:pt x="5856" y="5259"/>
                      <a:pt x="5959" y="4994"/>
                      <a:pt x="6116" y="4766"/>
                    </a:cubicBezTo>
                    <a:cubicBezTo>
                      <a:pt x="7879" y="4556"/>
                      <a:pt x="9403" y="3655"/>
                      <a:pt x="9679" y="1888"/>
                    </a:cubicBezTo>
                    <a:lnTo>
                      <a:pt x="9679" y="1888"/>
                    </a:lnTo>
                    <a:cubicBezTo>
                      <a:pt x="9915" y="3573"/>
                      <a:pt x="9695" y="5234"/>
                      <a:pt x="8996" y="6889"/>
                    </a:cubicBezTo>
                    <a:cubicBezTo>
                      <a:pt x="8973" y="6940"/>
                      <a:pt x="9017" y="6988"/>
                      <a:pt x="9059" y="6988"/>
                    </a:cubicBezTo>
                    <a:cubicBezTo>
                      <a:pt x="9078" y="6988"/>
                      <a:pt x="9097" y="6978"/>
                      <a:pt x="9108" y="6955"/>
                    </a:cubicBezTo>
                    <a:cubicBezTo>
                      <a:pt x="9969" y="5099"/>
                      <a:pt x="10188" y="3060"/>
                      <a:pt x="9745" y="1095"/>
                    </a:cubicBezTo>
                    <a:lnTo>
                      <a:pt x="9745" y="1095"/>
                    </a:lnTo>
                    <a:cubicBezTo>
                      <a:pt x="10014" y="1472"/>
                      <a:pt x="10351" y="1792"/>
                      <a:pt x="10780" y="2067"/>
                    </a:cubicBezTo>
                    <a:cubicBezTo>
                      <a:pt x="10872" y="2125"/>
                      <a:pt x="10966" y="2185"/>
                      <a:pt x="11060" y="2243"/>
                    </a:cubicBezTo>
                    <a:cubicBezTo>
                      <a:pt x="11564" y="2689"/>
                      <a:pt x="11667" y="3348"/>
                      <a:pt x="11395" y="3975"/>
                    </a:cubicBezTo>
                    <a:cubicBezTo>
                      <a:pt x="11374" y="4025"/>
                      <a:pt x="11415" y="4071"/>
                      <a:pt x="11456" y="4071"/>
                    </a:cubicBezTo>
                    <a:cubicBezTo>
                      <a:pt x="11474" y="4071"/>
                      <a:pt x="11493" y="4062"/>
                      <a:pt x="11506" y="4039"/>
                    </a:cubicBezTo>
                    <a:cubicBezTo>
                      <a:pt x="11804" y="3518"/>
                      <a:pt x="11740" y="2920"/>
                      <a:pt x="11423" y="2467"/>
                    </a:cubicBezTo>
                    <a:lnTo>
                      <a:pt x="11423" y="2467"/>
                    </a:lnTo>
                    <a:cubicBezTo>
                      <a:pt x="11499" y="2512"/>
                      <a:pt x="11576" y="2557"/>
                      <a:pt x="11653" y="2600"/>
                    </a:cubicBezTo>
                    <a:cubicBezTo>
                      <a:pt x="11657" y="2606"/>
                      <a:pt x="11656" y="2614"/>
                      <a:pt x="11663" y="2619"/>
                    </a:cubicBezTo>
                    <a:cubicBezTo>
                      <a:pt x="12872" y="3722"/>
                      <a:pt x="12115" y="5444"/>
                      <a:pt x="12397" y="6841"/>
                    </a:cubicBezTo>
                    <a:cubicBezTo>
                      <a:pt x="12404" y="6873"/>
                      <a:pt x="12432" y="6888"/>
                      <a:pt x="12459" y="6888"/>
                    </a:cubicBezTo>
                    <a:cubicBezTo>
                      <a:pt x="12494" y="6888"/>
                      <a:pt x="12529" y="6865"/>
                      <a:pt x="12524" y="6824"/>
                    </a:cubicBezTo>
                    <a:cubicBezTo>
                      <a:pt x="12412" y="5871"/>
                      <a:pt x="12646" y="4751"/>
                      <a:pt x="12448" y="3790"/>
                    </a:cubicBezTo>
                    <a:lnTo>
                      <a:pt x="12448" y="3790"/>
                    </a:lnTo>
                    <a:cubicBezTo>
                      <a:pt x="12661" y="4197"/>
                      <a:pt x="12866" y="4616"/>
                      <a:pt x="13119" y="4990"/>
                    </a:cubicBezTo>
                    <a:cubicBezTo>
                      <a:pt x="13129" y="5004"/>
                      <a:pt x="13145" y="5011"/>
                      <a:pt x="13160" y="5011"/>
                    </a:cubicBezTo>
                    <a:cubicBezTo>
                      <a:pt x="13189" y="5011"/>
                      <a:pt x="13217" y="4988"/>
                      <a:pt x="13206" y="4954"/>
                    </a:cubicBezTo>
                    <a:cubicBezTo>
                      <a:pt x="13005" y="4366"/>
                      <a:pt x="12623" y="3797"/>
                      <a:pt x="12291" y="3275"/>
                    </a:cubicBezTo>
                    <a:cubicBezTo>
                      <a:pt x="12290" y="3271"/>
                      <a:pt x="12285" y="3274"/>
                      <a:pt x="12284" y="3269"/>
                    </a:cubicBezTo>
                    <a:cubicBezTo>
                      <a:pt x="12211" y="3102"/>
                      <a:pt x="12117" y="2942"/>
                      <a:pt x="11998" y="2794"/>
                    </a:cubicBezTo>
                    <a:lnTo>
                      <a:pt x="11998" y="2794"/>
                    </a:lnTo>
                    <a:cubicBezTo>
                      <a:pt x="12537" y="3085"/>
                      <a:pt x="13100" y="3329"/>
                      <a:pt x="13680" y="3459"/>
                    </a:cubicBezTo>
                    <a:cubicBezTo>
                      <a:pt x="13687" y="3460"/>
                      <a:pt x="13693" y="3461"/>
                      <a:pt x="13699" y="3461"/>
                    </a:cubicBezTo>
                    <a:cubicBezTo>
                      <a:pt x="13770" y="3461"/>
                      <a:pt x="13790" y="3356"/>
                      <a:pt x="13715" y="3328"/>
                    </a:cubicBezTo>
                    <a:cubicBezTo>
                      <a:pt x="12144" y="2730"/>
                      <a:pt x="10078" y="1901"/>
                      <a:pt x="9490" y="186"/>
                    </a:cubicBezTo>
                    <a:cubicBezTo>
                      <a:pt x="9477" y="147"/>
                      <a:pt x="9469" y="106"/>
                      <a:pt x="9454" y="66"/>
                    </a:cubicBezTo>
                    <a:cubicBezTo>
                      <a:pt x="9438" y="20"/>
                      <a:pt x="9400" y="0"/>
                      <a:pt x="9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0" name="Google Shape;3930;p32"/>
            <p:cNvSpPr/>
            <p:nvPr/>
          </p:nvSpPr>
          <p:spPr>
            <a:xfrm>
              <a:off x="5357339" y="3832463"/>
              <a:ext cx="388248" cy="341774"/>
            </a:xfrm>
            <a:custGeom>
              <a:rect b="b" l="l" r="r" t="t"/>
              <a:pathLst>
                <a:path extrusionOk="0" h="10796" w="12264">
                  <a:moveTo>
                    <a:pt x="245" y="9265"/>
                  </a:moveTo>
                  <a:cubicBezTo>
                    <a:pt x="1" y="9105"/>
                    <a:pt x="16" y="8748"/>
                    <a:pt x="271" y="8609"/>
                  </a:cubicBezTo>
                  <a:cubicBezTo>
                    <a:pt x="908" y="8266"/>
                    <a:pt x="1506" y="8134"/>
                    <a:pt x="1951" y="7234"/>
                  </a:cubicBezTo>
                  <a:cubicBezTo>
                    <a:pt x="2783" y="5555"/>
                    <a:pt x="3324" y="419"/>
                    <a:pt x="3613" y="209"/>
                  </a:cubicBezTo>
                  <a:cubicBezTo>
                    <a:pt x="3901" y="0"/>
                    <a:pt x="5965" y="2791"/>
                    <a:pt x="8376" y="2389"/>
                  </a:cubicBezTo>
                  <a:cubicBezTo>
                    <a:pt x="9298" y="2234"/>
                    <a:pt x="10697" y="1735"/>
                    <a:pt x="11417" y="1422"/>
                  </a:cubicBezTo>
                  <a:cubicBezTo>
                    <a:pt x="11680" y="1307"/>
                    <a:pt x="11978" y="1453"/>
                    <a:pt x="12055" y="1729"/>
                  </a:cubicBezTo>
                  <a:cubicBezTo>
                    <a:pt x="12162" y="2110"/>
                    <a:pt x="12263" y="2625"/>
                    <a:pt x="12183" y="2997"/>
                  </a:cubicBezTo>
                  <a:cubicBezTo>
                    <a:pt x="12038" y="3663"/>
                    <a:pt x="11410" y="5826"/>
                    <a:pt x="10879" y="6716"/>
                  </a:cubicBezTo>
                  <a:cubicBezTo>
                    <a:pt x="10163" y="7913"/>
                    <a:pt x="8430" y="7964"/>
                    <a:pt x="7632" y="9552"/>
                  </a:cubicBezTo>
                  <a:cubicBezTo>
                    <a:pt x="7166" y="10477"/>
                    <a:pt x="7249" y="10533"/>
                    <a:pt x="6971" y="10664"/>
                  </a:cubicBezTo>
                  <a:cubicBezTo>
                    <a:pt x="6694" y="10795"/>
                    <a:pt x="5456" y="10381"/>
                    <a:pt x="3736" y="10222"/>
                  </a:cubicBezTo>
                  <a:cubicBezTo>
                    <a:pt x="1774" y="10040"/>
                    <a:pt x="751" y="9597"/>
                    <a:pt x="245" y="9265"/>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32"/>
            <p:cNvSpPr/>
            <p:nvPr/>
          </p:nvSpPr>
          <p:spPr>
            <a:xfrm>
              <a:off x="5333564" y="4317422"/>
              <a:ext cx="304387" cy="284791"/>
            </a:xfrm>
            <a:custGeom>
              <a:rect b="b" l="l" r="r" t="t"/>
              <a:pathLst>
                <a:path extrusionOk="0" h="8996" w="9615">
                  <a:moveTo>
                    <a:pt x="8159" y="96"/>
                  </a:moveTo>
                  <a:cubicBezTo>
                    <a:pt x="8343" y="0"/>
                    <a:pt x="8551" y="162"/>
                    <a:pt x="8511" y="365"/>
                  </a:cubicBezTo>
                  <a:cubicBezTo>
                    <a:pt x="8387" y="970"/>
                    <a:pt x="8241" y="2087"/>
                    <a:pt x="8367" y="3658"/>
                  </a:cubicBezTo>
                  <a:cubicBezTo>
                    <a:pt x="8449" y="4676"/>
                    <a:pt x="8662" y="5672"/>
                    <a:pt x="8925" y="6655"/>
                  </a:cubicBezTo>
                  <a:cubicBezTo>
                    <a:pt x="9012" y="6982"/>
                    <a:pt x="9614" y="8408"/>
                    <a:pt x="8873" y="8277"/>
                  </a:cubicBezTo>
                  <a:cubicBezTo>
                    <a:pt x="8868" y="8411"/>
                    <a:pt x="8887" y="8543"/>
                    <a:pt x="8902" y="8677"/>
                  </a:cubicBezTo>
                  <a:cubicBezTo>
                    <a:pt x="8912" y="8778"/>
                    <a:pt x="8908" y="8908"/>
                    <a:pt x="8814" y="8950"/>
                  </a:cubicBezTo>
                  <a:cubicBezTo>
                    <a:pt x="8714" y="8995"/>
                    <a:pt x="8605" y="8892"/>
                    <a:pt x="8567" y="8787"/>
                  </a:cubicBezTo>
                  <a:cubicBezTo>
                    <a:pt x="8364" y="8253"/>
                    <a:pt x="7485" y="8274"/>
                    <a:pt x="7032" y="8104"/>
                  </a:cubicBezTo>
                  <a:cubicBezTo>
                    <a:pt x="6792" y="8015"/>
                    <a:pt x="5798" y="7839"/>
                    <a:pt x="5814" y="7912"/>
                  </a:cubicBezTo>
                  <a:cubicBezTo>
                    <a:pt x="5774" y="7737"/>
                    <a:pt x="5733" y="7563"/>
                    <a:pt x="5691" y="7387"/>
                  </a:cubicBezTo>
                  <a:cubicBezTo>
                    <a:pt x="5622" y="7491"/>
                    <a:pt x="5550" y="7600"/>
                    <a:pt x="5435" y="7656"/>
                  </a:cubicBezTo>
                  <a:cubicBezTo>
                    <a:pt x="5323" y="7708"/>
                    <a:pt x="5158" y="7675"/>
                    <a:pt x="5116" y="7555"/>
                  </a:cubicBezTo>
                  <a:cubicBezTo>
                    <a:pt x="5093" y="7488"/>
                    <a:pt x="5113" y="7416"/>
                    <a:pt x="5112" y="7345"/>
                  </a:cubicBezTo>
                  <a:cubicBezTo>
                    <a:pt x="5097" y="6969"/>
                    <a:pt x="4364" y="6729"/>
                    <a:pt x="4091" y="6582"/>
                  </a:cubicBezTo>
                  <a:cubicBezTo>
                    <a:pt x="3623" y="6328"/>
                    <a:pt x="3458" y="6030"/>
                    <a:pt x="3098" y="5688"/>
                  </a:cubicBezTo>
                  <a:cubicBezTo>
                    <a:pt x="2896" y="5498"/>
                    <a:pt x="2773" y="5554"/>
                    <a:pt x="2608" y="5301"/>
                  </a:cubicBezTo>
                  <a:cubicBezTo>
                    <a:pt x="2525" y="5173"/>
                    <a:pt x="2663" y="4922"/>
                    <a:pt x="2445" y="4861"/>
                  </a:cubicBezTo>
                  <a:cubicBezTo>
                    <a:pt x="2321" y="4827"/>
                    <a:pt x="2189" y="4939"/>
                    <a:pt x="2068" y="4896"/>
                  </a:cubicBezTo>
                  <a:cubicBezTo>
                    <a:pt x="1885" y="4829"/>
                    <a:pt x="1974" y="4557"/>
                    <a:pt x="1971" y="4363"/>
                  </a:cubicBezTo>
                  <a:cubicBezTo>
                    <a:pt x="1965" y="4039"/>
                    <a:pt x="1697" y="3476"/>
                    <a:pt x="1334" y="3454"/>
                  </a:cubicBezTo>
                  <a:cubicBezTo>
                    <a:pt x="1251" y="3449"/>
                    <a:pt x="1164" y="3472"/>
                    <a:pt x="1085" y="3446"/>
                  </a:cubicBezTo>
                  <a:cubicBezTo>
                    <a:pt x="970" y="3405"/>
                    <a:pt x="913" y="3273"/>
                    <a:pt x="905" y="3150"/>
                  </a:cubicBezTo>
                  <a:cubicBezTo>
                    <a:pt x="896" y="3028"/>
                    <a:pt x="919" y="2905"/>
                    <a:pt x="899" y="2785"/>
                  </a:cubicBezTo>
                  <a:cubicBezTo>
                    <a:pt x="870" y="2614"/>
                    <a:pt x="751" y="2461"/>
                    <a:pt x="591" y="2396"/>
                  </a:cubicBezTo>
                  <a:cubicBezTo>
                    <a:pt x="545" y="2375"/>
                    <a:pt x="490" y="2359"/>
                    <a:pt x="470" y="2314"/>
                  </a:cubicBezTo>
                  <a:cubicBezTo>
                    <a:pt x="448" y="2263"/>
                    <a:pt x="480" y="2209"/>
                    <a:pt x="502" y="2157"/>
                  </a:cubicBezTo>
                  <a:cubicBezTo>
                    <a:pt x="548" y="2044"/>
                    <a:pt x="540" y="1908"/>
                    <a:pt x="477" y="1801"/>
                  </a:cubicBezTo>
                  <a:cubicBezTo>
                    <a:pt x="367" y="1866"/>
                    <a:pt x="214" y="1849"/>
                    <a:pt x="119" y="1762"/>
                  </a:cubicBezTo>
                  <a:cubicBezTo>
                    <a:pt x="25" y="1674"/>
                    <a:pt x="0" y="1522"/>
                    <a:pt x="55" y="1407"/>
                  </a:cubicBezTo>
                  <a:cubicBezTo>
                    <a:pt x="502" y="1498"/>
                    <a:pt x="374" y="680"/>
                    <a:pt x="781" y="543"/>
                  </a:cubicBezTo>
                  <a:cubicBezTo>
                    <a:pt x="1057" y="448"/>
                    <a:pt x="1595" y="722"/>
                    <a:pt x="1851" y="802"/>
                  </a:cubicBezTo>
                  <a:cubicBezTo>
                    <a:pt x="2919" y="1132"/>
                    <a:pt x="4104" y="1583"/>
                    <a:pt x="5238" y="1376"/>
                  </a:cubicBezTo>
                  <a:cubicBezTo>
                    <a:pt x="5880" y="1260"/>
                    <a:pt x="7381" y="504"/>
                    <a:pt x="8159" y="9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32"/>
            <p:cNvSpPr/>
            <p:nvPr/>
          </p:nvSpPr>
          <p:spPr>
            <a:xfrm>
              <a:off x="5707343" y="4057610"/>
              <a:ext cx="241832" cy="360294"/>
            </a:xfrm>
            <a:custGeom>
              <a:rect b="b" l="l" r="r" t="t"/>
              <a:pathLst>
                <a:path extrusionOk="0" h="11381" w="7639">
                  <a:moveTo>
                    <a:pt x="175" y="5600"/>
                  </a:moveTo>
                  <a:cubicBezTo>
                    <a:pt x="0" y="5526"/>
                    <a:pt x="43" y="5271"/>
                    <a:pt x="230" y="5248"/>
                  </a:cubicBezTo>
                  <a:cubicBezTo>
                    <a:pt x="565" y="5204"/>
                    <a:pt x="866" y="5233"/>
                    <a:pt x="1074" y="5018"/>
                  </a:cubicBezTo>
                  <a:cubicBezTo>
                    <a:pt x="1375" y="4703"/>
                    <a:pt x="2788" y="4028"/>
                    <a:pt x="3588" y="2939"/>
                  </a:cubicBezTo>
                  <a:cubicBezTo>
                    <a:pt x="3838" y="2600"/>
                    <a:pt x="3939" y="1237"/>
                    <a:pt x="4244" y="334"/>
                  </a:cubicBezTo>
                  <a:cubicBezTo>
                    <a:pt x="4330" y="81"/>
                    <a:pt x="4642" y="1"/>
                    <a:pt x="4847" y="171"/>
                  </a:cubicBezTo>
                  <a:cubicBezTo>
                    <a:pt x="5236" y="492"/>
                    <a:pt x="5829" y="1076"/>
                    <a:pt x="6264" y="1934"/>
                  </a:cubicBezTo>
                  <a:cubicBezTo>
                    <a:pt x="6969" y="3324"/>
                    <a:pt x="7638" y="7501"/>
                    <a:pt x="6680" y="9377"/>
                  </a:cubicBezTo>
                  <a:cubicBezTo>
                    <a:pt x="6034" y="10639"/>
                    <a:pt x="5137" y="11126"/>
                    <a:pt x="4622" y="11309"/>
                  </a:cubicBezTo>
                  <a:cubicBezTo>
                    <a:pt x="4420" y="11381"/>
                    <a:pt x="4208" y="11241"/>
                    <a:pt x="4187" y="11029"/>
                  </a:cubicBezTo>
                  <a:cubicBezTo>
                    <a:pt x="4144" y="10528"/>
                    <a:pt x="4021" y="9625"/>
                    <a:pt x="3683" y="8785"/>
                  </a:cubicBezTo>
                  <a:cubicBezTo>
                    <a:pt x="3178" y="7538"/>
                    <a:pt x="2849" y="6619"/>
                    <a:pt x="1680" y="6192"/>
                  </a:cubicBezTo>
                  <a:cubicBezTo>
                    <a:pt x="921" y="5908"/>
                    <a:pt x="457" y="5722"/>
                    <a:pt x="175" y="560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2"/>
            <p:cNvSpPr/>
            <p:nvPr/>
          </p:nvSpPr>
          <p:spPr>
            <a:xfrm>
              <a:off x="5433316" y="3585504"/>
              <a:ext cx="263295" cy="196023"/>
            </a:xfrm>
            <a:custGeom>
              <a:rect b="b" l="l" r="r" t="t"/>
              <a:pathLst>
                <a:path extrusionOk="0" h="6192" w="8317">
                  <a:moveTo>
                    <a:pt x="4032" y="6191"/>
                  </a:moveTo>
                  <a:cubicBezTo>
                    <a:pt x="4032" y="6191"/>
                    <a:pt x="3792" y="4098"/>
                    <a:pt x="2391" y="3568"/>
                  </a:cubicBezTo>
                  <a:cubicBezTo>
                    <a:pt x="1453" y="3213"/>
                    <a:pt x="707" y="2971"/>
                    <a:pt x="315" y="2851"/>
                  </a:cubicBezTo>
                  <a:cubicBezTo>
                    <a:pt x="113" y="2790"/>
                    <a:pt x="1" y="2579"/>
                    <a:pt x="63" y="2377"/>
                  </a:cubicBezTo>
                  <a:cubicBezTo>
                    <a:pt x="137" y="2134"/>
                    <a:pt x="320" y="1838"/>
                    <a:pt x="767" y="1706"/>
                  </a:cubicBezTo>
                  <a:cubicBezTo>
                    <a:pt x="1600" y="1457"/>
                    <a:pt x="1301" y="1617"/>
                    <a:pt x="1600" y="1457"/>
                  </a:cubicBezTo>
                  <a:cubicBezTo>
                    <a:pt x="1900" y="1297"/>
                    <a:pt x="1378" y="783"/>
                    <a:pt x="2211" y="535"/>
                  </a:cubicBezTo>
                  <a:cubicBezTo>
                    <a:pt x="3043" y="287"/>
                    <a:pt x="5075" y="0"/>
                    <a:pt x="5704" y="170"/>
                  </a:cubicBezTo>
                  <a:cubicBezTo>
                    <a:pt x="6334" y="338"/>
                    <a:pt x="6814" y="586"/>
                    <a:pt x="6716" y="985"/>
                  </a:cubicBezTo>
                  <a:lnTo>
                    <a:pt x="6617" y="1385"/>
                  </a:lnTo>
                  <a:cubicBezTo>
                    <a:pt x="6617" y="1385"/>
                    <a:pt x="7284" y="1437"/>
                    <a:pt x="7372" y="1969"/>
                  </a:cubicBezTo>
                  <a:cubicBezTo>
                    <a:pt x="7461" y="2502"/>
                    <a:pt x="7577" y="3523"/>
                    <a:pt x="7957" y="3840"/>
                  </a:cubicBezTo>
                  <a:cubicBezTo>
                    <a:pt x="8160" y="4011"/>
                    <a:pt x="8252" y="4623"/>
                    <a:pt x="8291" y="5156"/>
                  </a:cubicBezTo>
                  <a:cubicBezTo>
                    <a:pt x="8316" y="5463"/>
                    <a:pt x="7983" y="5675"/>
                    <a:pt x="7720" y="5516"/>
                  </a:cubicBezTo>
                  <a:cubicBezTo>
                    <a:pt x="7474" y="5367"/>
                    <a:pt x="7167" y="5241"/>
                    <a:pt x="6823" y="5234"/>
                  </a:cubicBezTo>
                  <a:cubicBezTo>
                    <a:pt x="5397" y="5196"/>
                    <a:pt x="4032" y="6191"/>
                    <a:pt x="4032" y="619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2"/>
            <p:cNvSpPr/>
            <p:nvPr/>
          </p:nvSpPr>
          <p:spPr>
            <a:xfrm>
              <a:off x="4985808" y="3688960"/>
              <a:ext cx="265796" cy="281878"/>
            </a:xfrm>
            <a:custGeom>
              <a:rect b="b" l="l" r="r" t="t"/>
              <a:pathLst>
                <a:path extrusionOk="0" h="8904" w="8396">
                  <a:moveTo>
                    <a:pt x="5235" y="8640"/>
                  </a:moveTo>
                  <a:cubicBezTo>
                    <a:pt x="5740" y="8391"/>
                    <a:pt x="6845" y="2247"/>
                    <a:pt x="8395" y="729"/>
                  </a:cubicBezTo>
                  <a:cubicBezTo>
                    <a:pt x="8395" y="729"/>
                    <a:pt x="4115" y="2593"/>
                    <a:pt x="2633" y="1582"/>
                  </a:cubicBezTo>
                  <a:cubicBezTo>
                    <a:pt x="1151" y="572"/>
                    <a:pt x="923" y="0"/>
                    <a:pt x="530" y="65"/>
                  </a:cubicBezTo>
                  <a:cubicBezTo>
                    <a:pt x="309" y="102"/>
                    <a:pt x="415" y="752"/>
                    <a:pt x="221" y="1222"/>
                  </a:cubicBezTo>
                  <a:cubicBezTo>
                    <a:pt x="26" y="1691"/>
                    <a:pt x="116" y="1895"/>
                    <a:pt x="540" y="2808"/>
                  </a:cubicBezTo>
                  <a:cubicBezTo>
                    <a:pt x="967" y="3720"/>
                    <a:pt x="1" y="3828"/>
                    <a:pt x="196" y="4343"/>
                  </a:cubicBezTo>
                  <a:cubicBezTo>
                    <a:pt x="389" y="4857"/>
                    <a:pt x="932" y="5150"/>
                    <a:pt x="728" y="5566"/>
                  </a:cubicBezTo>
                  <a:cubicBezTo>
                    <a:pt x="524" y="5981"/>
                    <a:pt x="897" y="6576"/>
                    <a:pt x="1279" y="6895"/>
                  </a:cubicBezTo>
                  <a:cubicBezTo>
                    <a:pt x="1660" y="7213"/>
                    <a:pt x="3414" y="6920"/>
                    <a:pt x="4002" y="7478"/>
                  </a:cubicBezTo>
                  <a:cubicBezTo>
                    <a:pt x="4589" y="8036"/>
                    <a:pt x="4700" y="8903"/>
                    <a:pt x="5235" y="864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32"/>
            <p:cNvSpPr/>
            <p:nvPr/>
          </p:nvSpPr>
          <p:spPr>
            <a:xfrm>
              <a:off x="5402070" y="3434372"/>
              <a:ext cx="665" cy="6078"/>
            </a:xfrm>
            <a:custGeom>
              <a:rect b="b" l="l" r="r" t="t"/>
              <a:pathLst>
                <a:path extrusionOk="0" h="192" w="21">
                  <a:moveTo>
                    <a:pt x="18" y="1"/>
                  </a:moveTo>
                  <a:cubicBezTo>
                    <a:pt x="16" y="1"/>
                    <a:pt x="15" y="1"/>
                    <a:pt x="15" y="3"/>
                  </a:cubicBezTo>
                  <a:cubicBezTo>
                    <a:pt x="10" y="65"/>
                    <a:pt x="6" y="126"/>
                    <a:pt x="0" y="189"/>
                  </a:cubicBezTo>
                  <a:cubicBezTo>
                    <a:pt x="0" y="190"/>
                    <a:pt x="2" y="191"/>
                    <a:pt x="3" y="191"/>
                  </a:cubicBezTo>
                  <a:cubicBezTo>
                    <a:pt x="4" y="191"/>
                    <a:pt x="6" y="190"/>
                    <a:pt x="6" y="189"/>
                  </a:cubicBezTo>
                  <a:cubicBezTo>
                    <a:pt x="12" y="126"/>
                    <a:pt x="15" y="65"/>
                    <a:pt x="20" y="3"/>
                  </a:cubicBezTo>
                  <a:cubicBezTo>
                    <a:pt x="20" y="1"/>
                    <a:pt x="19" y="1"/>
                    <a:pt x="18" y="1"/>
                  </a:cubicBezTo>
                  <a:close/>
                </a:path>
              </a:pathLst>
            </a:custGeom>
            <a:solidFill>
              <a:srgbClr val="7A65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2"/>
            <p:cNvSpPr/>
            <p:nvPr/>
          </p:nvSpPr>
          <p:spPr>
            <a:xfrm>
              <a:off x="5409003" y="3829994"/>
              <a:ext cx="82626" cy="289951"/>
            </a:xfrm>
            <a:custGeom>
              <a:rect b="b" l="l" r="r" t="t"/>
              <a:pathLst>
                <a:path extrusionOk="0" h="9159" w="2610">
                  <a:moveTo>
                    <a:pt x="1840" y="0"/>
                  </a:moveTo>
                  <a:cubicBezTo>
                    <a:pt x="1807" y="0"/>
                    <a:pt x="1773" y="27"/>
                    <a:pt x="1784" y="69"/>
                  </a:cubicBezTo>
                  <a:cubicBezTo>
                    <a:pt x="2425" y="3067"/>
                    <a:pt x="2143" y="6760"/>
                    <a:pt x="14" y="9124"/>
                  </a:cubicBezTo>
                  <a:cubicBezTo>
                    <a:pt x="0" y="9138"/>
                    <a:pt x="14" y="9159"/>
                    <a:pt x="28" y="9159"/>
                  </a:cubicBezTo>
                  <a:cubicBezTo>
                    <a:pt x="33" y="9159"/>
                    <a:pt x="37" y="9157"/>
                    <a:pt x="41" y="9153"/>
                  </a:cubicBezTo>
                  <a:cubicBezTo>
                    <a:pt x="2207" y="6806"/>
                    <a:pt x="2610" y="3051"/>
                    <a:pt x="1888" y="40"/>
                  </a:cubicBezTo>
                  <a:cubicBezTo>
                    <a:pt x="1882" y="12"/>
                    <a:pt x="1861" y="0"/>
                    <a:pt x="18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2"/>
            <p:cNvSpPr/>
            <p:nvPr/>
          </p:nvSpPr>
          <p:spPr>
            <a:xfrm>
              <a:off x="5464942" y="3822934"/>
              <a:ext cx="41883" cy="272160"/>
            </a:xfrm>
            <a:custGeom>
              <a:rect b="b" l="l" r="r" t="t"/>
              <a:pathLst>
                <a:path extrusionOk="0" h="8597" w="1323">
                  <a:moveTo>
                    <a:pt x="59" y="0"/>
                  </a:moveTo>
                  <a:cubicBezTo>
                    <a:pt x="30" y="0"/>
                    <a:pt x="1" y="24"/>
                    <a:pt x="12" y="60"/>
                  </a:cubicBezTo>
                  <a:cubicBezTo>
                    <a:pt x="863" y="2839"/>
                    <a:pt x="1232" y="5667"/>
                    <a:pt x="1052" y="8570"/>
                  </a:cubicBezTo>
                  <a:cubicBezTo>
                    <a:pt x="1051" y="8588"/>
                    <a:pt x="1064" y="8597"/>
                    <a:pt x="1078" y="8597"/>
                  </a:cubicBezTo>
                  <a:cubicBezTo>
                    <a:pt x="1092" y="8597"/>
                    <a:pt x="1107" y="8588"/>
                    <a:pt x="1109" y="8570"/>
                  </a:cubicBezTo>
                  <a:cubicBezTo>
                    <a:pt x="1323" y="5646"/>
                    <a:pt x="1016" y="2826"/>
                    <a:pt x="105" y="33"/>
                  </a:cubicBezTo>
                  <a:cubicBezTo>
                    <a:pt x="98" y="10"/>
                    <a:pt x="79" y="0"/>
                    <a:pt x="5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32"/>
            <p:cNvSpPr/>
            <p:nvPr/>
          </p:nvSpPr>
          <p:spPr>
            <a:xfrm>
              <a:off x="5467348" y="3834014"/>
              <a:ext cx="113555" cy="327180"/>
            </a:xfrm>
            <a:custGeom>
              <a:rect b="b" l="l" r="r" t="t"/>
              <a:pathLst>
                <a:path extrusionOk="0" h="10335" w="3587">
                  <a:moveTo>
                    <a:pt x="49" y="0"/>
                  </a:moveTo>
                  <a:cubicBezTo>
                    <a:pt x="24" y="0"/>
                    <a:pt x="0" y="25"/>
                    <a:pt x="16" y="51"/>
                  </a:cubicBezTo>
                  <a:cubicBezTo>
                    <a:pt x="1934" y="3210"/>
                    <a:pt x="2730" y="6735"/>
                    <a:pt x="3501" y="10306"/>
                  </a:cubicBezTo>
                  <a:cubicBezTo>
                    <a:pt x="3505" y="10326"/>
                    <a:pt x="3520" y="10334"/>
                    <a:pt x="3536" y="10334"/>
                  </a:cubicBezTo>
                  <a:cubicBezTo>
                    <a:pt x="3560" y="10334"/>
                    <a:pt x="3586" y="10314"/>
                    <a:pt x="3579" y="10284"/>
                  </a:cubicBezTo>
                  <a:cubicBezTo>
                    <a:pt x="2848" y="6705"/>
                    <a:pt x="2022" y="3155"/>
                    <a:pt x="79" y="16"/>
                  </a:cubicBezTo>
                  <a:cubicBezTo>
                    <a:pt x="71" y="5"/>
                    <a:pt x="60" y="0"/>
                    <a:pt x="4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32"/>
            <p:cNvSpPr/>
            <p:nvPr/>
          </p:nvSpPr>
          <p:spPr>
            <a:xfrm>
              <a:off x="5525629" y="4034880"/>
              <a:ext cx="20103" cy="111751"/>
            </a:xfrm>
            <a:custGeom>
              <a:rect b="b" l="l" r="r" t="t"/>
              <a:pathLst>
                <a:path extrusionOk="0" h="3530" w="635">
                  <a:moveTo>
                    <a:pt x="23" y="0"/>
                  </a:moveTo>
                  <a:cubicBezTo>
                    <a:pt x="11" y="0"/>
                    <a:pt x="0" y="8"/>
                    <a:pt x="2" y="21"/>
                  </a:cubicBezTo>
                  <a:cubicBezTo>
                    <a:pt x="137" y="1192"/>
                    <a:pt x="373" y="2348"/>
                    <a:pt x="579" y="3508"/>
                  </a:cubicBezTo>
                  <a:cubicBezTo>
                    <a:pt x="581" y="3523"/>
                    <a:pt x="591" y="3529"/>
                    <a:pt x="601" y="3529"/>
                  </a:cubicBezTo>
                  <a:cubicBezTo>
                    <a:pt x="617" y="3529"/>
                    <a:pt x="635" y="3515"/>
                    <a:pt x="632" y="3494"/>
                  </a:cubicBezTo>
                  <a:cubicBezTo>
                    <a:pt x="448" y="2333"/>
                    <a:pt x="297" y="1165"/>
                    <a:pt x="44" y="16"/>
                  </a:cubicBezTo>
                  <a:cubicBezTo>
                    <a:pt x="41" y="5"/>
                    <a:pt x="32" y="0"/>
                    <a:pt x="2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32"/>
            <p:cNvSpPr/>
            <p:nvPr/>
          </p:nvSpPr>
          <p:spPr>
            <a:xfrm>
              <a:off x="5473901" y="3849558"/>
              <a:ext cx="49702" cy="169051"/>
            </a:xfrm>
            <a:custGeom>
              <a:rect b="b" l="l" r="r" t="t"/>
              <a:pathLst>
                <a:path extrusionOk="0" h="5340" w="1570">
                  <a:moveTo>
                    <a:pt x="34" y="1"/>
                  </a:moveTo>
                  <a:cubicBezTo>
                    <a:pt x="18" y="1"/>
                    <a:pt x="0" y="15"/>
                    <a:pt x="7" y="33"/>
                  </a:cubicBezTo>
                  <a:cubicBezTo>
                    <a:pt x="731" y="1772"/>
                    <a:pt x="1301" y="3446"/>
                    <a:pt x="1540" y="5327"/>
                  </a:cubicBezTo>
                  <a:cubicBezTo>
                    <a:pt x="1542" y="5335"/>
                    <a:pt x="1550" y="5339"/>
                    <a:pt x="1557" y="5339"/>
                  </a:cubicBezTo>
                  <a:cubicBezTo>
                    <a:pt x="1564" y="5339"/>
                    <a:pt x="1570" y="5335"/>
                    <a:pt x="1569" y="5327"/>
                  </a:cubicBezTo>
                  <a:cubicBezTo>
                    <a:pt x="1355" y="3503"/>
                    <a:pt x="910" y="1649"/>
                    <a:pt x="55" y="13"/>
                  </a:cubicBezTo>
                  <a:cubicBezTo>
                    <a:pt x="51" y="4"/>
                    <a:pt x="43" y="1"/>
                    <a:pt x="3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32"/>
            <p:cNvSpPr/>
            <p:nvPr/>
          </p:nvSpPr>
          <p:spPr>
            <a:xfrm>
              <a:off x="5535728" y="3941554"/>
              <a:ext cx="76548" cy="163859"/>
            </a:xfrm>
            <a:custGeom>
              <a:rect b="b" l="l" r="r" t="t"/>
              <a:pathLst>
                <a:path extrusionOk="0" h="5176" w="2418">
                  <a:moveTo>
                    <a:pt x="24" y="1"/>
                  </a:moveTo>
                  <a:cubicBezTo>
                    <a:pt x="12" y="1"/>
                    <a:pt x="1" y="13"/>
                    <a:pt x="9" y="27"/>
                  </a:cubicBezTo>
                  <a:cubicBezTo>
                    <a:pt x="904" y="1682"/>
                    <a:pt x="1675" y="3389"/>
                    <a:pt x="2337" y="5150"/>
                  </a:cubicBezTo>
                  <a:cubicBezTo>
                    <a:pt x="2344" y="5168"/>
                    <a:pt x="2359" y="5175"/>
                    <a:pt x="2374" y="5175"/>
                  </a:cubicBezTo>
                  <a:cubicBezTo>
                    <a:pt x="2396" y="5175"/>
                    <a:pt x="2418" y="5158"/>
                    <a:pt x="2408" y="5130"/>
                  </a:cubicBezTo>
                  <a:cubicBezTo>
                    <a:pt x="1758" y="3359"/>
                    <a:pt x="963" y="1654"/>
                    <a:pt x="36" y="9"/>
                  </a:cubicBezTo>
                  <a:cubicBezTo>
                    <a:pt x="33" y="3"/>
                    <a:pt x="29"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2"/>
            <p:cNvSpPr/>
            <p:nvPr/>
          </p:nvSpPr>
          <p:spPr>
            <a:xfrm>
              <a:off x="5504324" y="3884349"/>
              <a:ext cx="159807" cy="118082"/>
            </a:xfrm>
            <a:custGeom>
              <a:rect b="b" l="l" r="r" t="t"/>
              <a:pathLst>
                <a:path extrusionOk="0" h="3730" w="5048">
                  <a:moveTo>
                    <a:pt x="41" y="1"/>
                  </a:moveTo>
                  <a:cubicBezTo>
                    <a:pt x="19" y="1"/>
                    <a:pt x="0" y="29"/>
                    <a:pt x="20" y="48"/>
                  </a:cubicBezTo>
                  <a:cubicBezTo>
                    <a:pt x="1412" y="1406"/>
                    <a:pt x="3181" y="3000"/>
                    <a:pt x="5000" y="3727"/>
                  </a:cubicBezTo>
                  <a:cubicBezTo>
                    <a:pt x="5003" y="3729"/>
                    <a:pt x="5006" y="3729"/>
                    <a:pt x="5009" y="3729"/>
                  </a:cubicBezTo>
                  <a:cubicBezTo>
                    <a:pt x="5033" y="3729"/>
                    <a:pt x="5047" y="3688"/>
                    <a:pt x="5022" y="3675"/>
                  </a:cubicBezTo>
                  <a:cubicBezTo>
                    <a:pt x="3194" y="2818"/>
                    <a:pt x="1507" y="1408"/>
                    <a:pt x="60" y="9"/>
                  </a:cubicBezTo>
                  <a:cubicBezTo>
                    <a:pt x="54" y="3"/>
                    <a:pt x="47" y="1"/>
                    <a:pt x="4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2"/>
            <p:cNvSpPr/>
            <p:nvPr/>
          </p:nvSpPr>
          <p:spPr>
            <a:xfrm>
              <a:off x="5622184" y="3946303"/>
              <a:ext cx="104881" cy="33272"/>
            </a:xfrm>
            <a:custGeom>
              <a:rect b="b" l="l" r="r" t="t"/>
              <a:pathLst>
                <a:path extrusionOk="0" h="1051" w="3313">
                  <a:moveTo>
                    <a:pt x="31" y="0"/>
                  </a:moveTo>
                  <a:cubicBezTo>
                    <a:pt x="12" y="0"/>
                    <a:pt x="1" y="27"/>
                    <a:pt x="20" y="38"/>
                  </a:cubicBezTo>
                  <a:cubicBezTo>
                    <a:pt x="906" y="548"/>
                    <a:pt x="1833" y="1051"/>
                    <a:pt x="2863" y="1051"/>
                  </a:cubicBezTo>
                  <a:cubicBezTo>
                    <a:pt x="2993" y="1051"/>
                    <a:pt x="3125" y="1043"/>
                    <a:pt x="3259" y="1026"/>
                  </a:cubicBezTo>
                  <a:cubicBezTo>
                    <a:pt x="3309" y="1019"/>
                    <a:pt x="3313" y="941"/>
                    <a:pt x="3265" y="941"/>
                  </a:cubicBezTo>
                  <a:cubicBezTo>
                    <a:pt x="3263" y="941"/>
                    <a:pt x="3261" y="941"/>
                    <a:pt x="3259" y="941"/>
                  </a:cubicBezTo>
                  <a:cubicBezTo>
                    <a:pt x="3127" y="957"/>
                    <a:pt x="2997" y="964"/>
                    <a:pt x="2869" y="964"/>
                  </a:cubicBezTo>
                  <a:cubicBezTo>
                    <a:pt x="1847" y="964"/>
                    <a:pt x="934" y="498"/>
                    <a:pt x="42" y="3"/>
                  </a:cubicBezTo>
                  <a:cubicBezTo>
                    <a:pt x="38" y="1"/>
                    <a:pt x="35" y="0"/>
                    <a:pt x="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2"/>
            <p:cNvSpPr/>
            <p:nvPr/>
          </p:nvSpPr>
          <p:spPr>
            <a:xfrm>
              <a:off x="5561909" y="3955040"/>
              <a:ext cx="125205" cy="85190"/>
            </a:xfrm>
            <a:custGeom>
              <a:rect b="b" l="l" r="r" t="t"/>
              <a:pathLst>
                <a:path extrusionOk="0" h="2691" w="3955">
                  <a:moveTo>
                    <a:pt x="40" y="0"/>
                  </a:moveTo>
                  <a:cubicBezTo>
                    <a:pt x="19" y="0"/>
                    <a:pt x="0" y="28"/>
                    <a:pt x="19" y="47"/>
                  </a:cubicBezTo>
                  <a:cubicBezTo>
                    <a:pt x="1133" y="1169"/>
                    <a:pt x="2425" y="2066"/>
                    <a:pt x="3880" y="2687"/>
                  </a:cubicBezTo>
                  <a:cubicBezTo>
                    <a:pt x="3886" y="2689"/>
                    <a:pt x="3891" y="2690"/>
                    <a:pt x="3896" y="2690"/>
                  </a:cubicBezTo>
                  <a:cubicBezTo>
                    <a:pt x="3931" y="2690"/>
                    <a:pt x="3955" y="2641"/>
                    <a:pt x="3917" y="2626"/>
                  </a:cubicBezTo>
                  <a:cubicBezTo>
                    <a:pt x="2473" y="1986"/>
                    <a:pt x="1181" y="1125"/>
                    <a:pt x="58" y="10"/>
                  </a:cubicBezTo>
                  <a:cubicBezTo>
                    <a:pt x="53" y="3"/>
                    <a:pt x="46" y="0"/>
                    <a:pt x="4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32"/>
            <p:cNvSpPr/>
            <p:nvPr/>
          </p:nvSpPr>
          <p:spPr>
            <a:xfrm>
              <a:off x="5607179" y="4009048"/>
              <a:ext cx="32322" cy="34000"/>
            </a:xfrm>
            <a:custGeom>
              <a:rect b="b" l="l" r="r" t="t"/>
              <a:pathLst>
                <a:path extrusionOk="0" h="1074" w="1021">
                  <a:moveTo>
                    <a:pt x="24" y="0"/>
                  </a:moveTo>
                  <a:cubicBezTo>
                    <a:pt x="11" y="0"/>
                    <a:pt x="0" y="18"/>
                    <a:pt x="12" y="30"/>
                  </a:cubicBezTo>
                  <a:cubicBezTo>
                    <a:pt x="330" y="373"/>
                    <a:pt x="635" y="742"/>
                    <a:pt x="973" y="1067"/>
                  </a:cubicBezTo>
                  <a:cubicBezTo>
                    <a:pt x="978" y="1072"/>
                    <a:pt x="983" y="1074"/>
                    <a:pt x="988" y="1074"/>
                  </a:cubicBezTo>
                  <a:cubicBezTo>
                    <a:pt x="1006" y="1074"/>
                    <a:pt x="1021" y="1050"/>
                    <a:pt x="1006" y="1033"/>
                  </a:cubicBezTo>
                  <a:cubicBezTo>
                    <a:pt x="704" y="675"/>
                    <a:pt x="356" y="347"/>
                    <a:pt x="36" y="6"/>
                  </a:cubicBezTo>
                  <a:cubicBezTo>
                    <a:pt x="32" y="2"/>
                    <a:pt x="28" y="0"/>
                    <a:pt x="2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32"/>
            <p:cNvSpPr/>
            <p:nvPr/>
          </p:nvSpPr>
          <p:spPr>
            <a:xfrm>
              <a:off x="5571469" y="3999266"/>
              <a:ext cx="53216" cy="94814"/>
            </a:xfrm>
            <a:custGeom>
              <a:rect b="b" l="l" r="r" t="t"/>
              <a:pathLst>
                <a:path extrusionOk="0" h="2995" w="1681">
                  <a:moveTo>
                    <a:pt x="13" y="0"/>
                  </a:moveTo>
                  <a:cubicBezTo>
                    <a:pt x="7" y="0"/>
                    <a:pt x="0" y="7"/>
                    <a:pt x="5" y="14"/>
                  </a:cubicBezTo>
                  <a:cubicBezTo>
                    <a:pt x="660" y="957"/>
                    <a:pt x="1228" y="1885"/>
                    <a:pt x="1615" y="2974"/>
                  </a:cubicBezTo>
                  <a:cubicBezTo>
                    <a:pt x="1620" y="2988"/>
                    <a:pt x="1632" y="2995"/>
                    <a:pt x="1644" y="2995"/>
                  </a:cubicBezTo>
                  <a:cubicBezTo>
                    <a:pt x="1662" y="2995"/>
                    <a:pt x="1680" y="2980"/>
                    <a:pt x="1673" y="2956"/>
                  </a:cubicBezTo>
                  <a:cubicBezTo>
                    <a:pt x="1331" y="1866"/>
                    <a:pt x="674" y="932"/>
                    <a:pt x="21" y="4"/>
                  </a:cubicBezTo>
                  <a:cubicBezTo>
                    <a:pt x="19" y="1"/>
                    <a:pt x="16" y="0"/>
                    <a:pt x="1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32"/>
            <p:cNvSpPr/>
            <p:nvPr/>
          </p:nvSpPr>
          <p:spPr>
            <a:xfrm>
              <a:off x="5476244" y="3847374"/>
              <a:ext cx="230941" cy="70786"/>
            </a:xfrm>
            <a:custGeom>
              <a:rect b="b" l="l" r="r" t="t"/>
              <a:pathLst>
                <a:path extrusionOk="0" h="2236" w="7295">
                  <a:moveTo>
                    <a:pt x="58" y="1"/>
                  </a:moveTo>
                  <a:cubicBezTo>
                    <a:pt x="28" y="1"/>
                    <a:pt x="0" y="29"/>
                    <a:pt x="22" y="58"/>
                  </a:cubicBezTo>
                  <a:cubicBezTo>
                    <a:pt x="1111" y="1558"/>
                    <a:pt x="2639" y="2235"/>
                    <a:pt x="4258" y="2235"/>
                  </a:cubicBezTo>
                  <a:cubicBezTo>
                    <a:pt x="5255" y="2235"/>
                    <a:pt x="6286" y="1978"/>
                    <a:pt x="7270" y="1498"/>
                  </a:cubicBezTo>
                  <a:cubicBezTo>
                    <a:pt x="7295" y="1485"/>
                    <a:pt x="7283" y="1445"/>
                    <a:pt x="7258" y="1445"/>
                  </a:cubicBezTo>
                  <a:cubicBezTo>
                    <a:pt x="7255" y="1445"/>
                    <a:pt x="7251" y="1446"/>
                    <a:pt x="7248" y="1447"/>
                  </a:cubicBezTo>
                  <a:cubicBezTo>
                    <a:pt x="6197" y="1834"/>
                    <a:pt x="5140" y="2081"/>
                    <a:pt x="4132" y="2081"/>
                  </a:cubicBezTo>
                  <a:cubicBezTo>
                    <a:pt x="2607" y="2081"/>
                    <a:pt x="1196" y="1516"/>
                    <a:pt x="92" y="18"/>
                  </a:cubicBezTo>
                  <a:cubicBezTo>
                    <a:pt x="82" y="6"/>
                    <a:pt x="70" y="1"/>
                    <a:pt x="5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32"/>
            <p:cNvSpPr/>
            <p:nvPr/>
          </p:nvSpPr>
          <p:spPr>
            <a:xfrm>
              <a:off x="5546175" y="3907206"/>
              <a:ext cx="147239" cy="30423"/>
            </a:xfrm>
            <a:custGeom>
              <a:rect b="b" l="l" r="r" t="t"/>
              <a:pathLst>
                <a:path extrusionOk="0" h="961" w="4651">
                  <a:moveTo>
                    <a:pt x="20" y="0"/>
                  </a:moveTo>
                  <a:cubicBezTo>
                    <a:pt x="9" y="0"/>
                    <a:pt x="1" y="20"/>
                    <a:pt x="13" y="28"/>
                  </a:cubicBezTo>
                  <a:cubicBezTo>
                    <a:pt x="595" y="418"/>
                    <a:pt x="1200" y="799"/>
                    <a:pt x="1904" y="911"/>
                  </a:cubicBezTo>
                  <a:cubicBezTo>
                    <a:pt x="2126" y="947"/>
                    <a:pt x="2355" y="961"/>
                    <a:pt x="2588" y="961"/>
                  </a:cubicBezTo>
                  <a:cubicBezTo>
                    <a:pt x="3263" y="961"/>
                    <a:pt x="3965" y="841"/>
                    <a:pt x="4610" y="773"/>
                  </a:cubicBezTo>
                  <a:cubicBezTo>
                    <a:pt x="4647" y="770"/>
                    <a:pt x="4651" y="712"/>
                    <a:pt x="4613" y="712"/>
                  </a:cubicBezTo>
                  <a:cubicBezTo>
                    <a:pt x="4612" y="712"/>
                    <a:pt x="4611" y="712"/>
                    <a:pt x="4610" y="712"/>
                  </a:cubicBezTo>
                  <a:cubicBezTo>
                    <a:pt x="3906" y="765"/>
                    <a:pt x="3187" y="890"/>
                    <a:pt x="2478" y="890"/>
                  </a:cubicBezTo>
                  <a:cubicBezTo>
                    <a:pt x="2444" y="890"/>
                    <a:pt x="2410" y="890"/>
                    <a:pt x="2376" y="889"/>
                  </a:cubicBezTo>
                  <a:cubicBezTo>
                    <a:pt x="1476" y="875"/>
                    <a:pt x="758" y="484"/>
                    <a:pt x="26" y="2"/>
                  </a:cubicBezTo>
                  <a:cubicBezTo>
                    <a:pt x="24" y="1"/>
                    <a:pt x="22"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32"/>
            <p:cNvSpPr/>
            <p:nvPr/>
          </p:nvSpPr>
          <p:spPr>
            <a:xfrm>
              <a:off x="5145392" y="3733534"/>
              <a:ext cx="88388" cy="215936"/>
            </a:xfrm>
            <a:custGeom>
              <a:rect b="b" l="l" r="r" t="t"/>
              <a:pathLst>
                <a:path extrusionOk="0" h="6821" w="2792">
                  <a:moveTo>
                    <a:pt x="2739" y="0"/>
                  </a:moveTo>
                  <a:cubicBezTo>
                    <a:pt x="2730" y="0"/>
                    <a:pt x="2721" y="4"/>
                    <a:pt x="2713" y="13"/>
                  </a:cubicBezTo>
                  <a:cubicBezTo>
                    <a:pt x="1129" y="1793"/>
                    <a:pt x="680" y="4592"/>
                    <a:pt x="5" y="6799"/>
                  </a:cubicBezTo>
                  <a:cubicBezTo>
                    <a:pt x="0" y="6812"/>
                    <a:pt x="12" y="6821"/>
                    <a:pt x="22" y="6821"/>
                  </a:cubicBezTo>
                  <a:cubicBezTo>
                    <a:pt x="29" y="6821"/>
                    <a:pt x="36" y="6817"/>
                    <a:pt x="38" y="6809"/>
                  </a:cubicBezTo>
                  <a:cubicBezTo>
                    <a:pt x="784" y="4584"/>
                    <a:pt x="1274" y="1930"/>
                    <a:pt x="2768" y="68"/>
                  </a:cubicBezTo>
                  <a:cubicBezTo>
                    <a:pt x="2791" y="38"/>
                    <a:pt x="2766" y="0"/>
                    <a:pt x="2739"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32"/>
            <p:cNvSpPr/>
            <p:nvPr/>
          </p:nvSpPr>
          <p:spPr>
            <a:xfrm>
              <a:off x="5000275" y="3701212"/>
              <a:ext cx="217392" cy="62650"/>
            </a:xfrm>
            <a:custGeom>
              <a:rect b="b" l="l" r="r" t="t"/>
              <a:pathLst>
                <a:path extrusionOk="0" h="1979" w="6867">
                  <a:moveTo>
                    <a:pt x="54" y="1"/>
                  </a:moveTo>
                  <a:cubicBezTo>
                    <a:pt x="26" y="1"/>
                    <a:pt x="1" y="38"/>
                    <a:pt x="25" y="65"/>
                  </a:cubicBezTo>
                  <a:cubicBezTo>
                    <a:pt x="786" y="893"/>
                    <a:pt x="1651" y="1755"/>
                    <a:pt x="2812" y="1936"/>
                  </a:cubicBezTo>
                  <a:cubicBezTo>
                    <a:pt x="3003" y="1965"/>
                    <a:pt x="3200" y="1979"/>
                    <a:pt x="3403" y="1979"/>
                  </a:cubicBezTo>
                  <a:cubicBezTo>
                    <a:pt x="4557" y="1979"/>
                    <a:pt x="5853" y="1533"/>
                    <a:pt x="6834" y="1088"/>
                  </a:cubicBezTo>
                  <a:cubicBezTo>
                    <a:pt x="6867" y="1073"/>
                    <a:pt x="6849" y="1020"/>
                    <a:pt x="6818" y="1020"/>
                  </a:cubicBezTo>
                  <a:cubicBezTo>
                    <a:pt x="6815" y="1020"/>
                    <a:pt x="6811" y="1021"/>
                    <a:pt x="6807" y="1022"/>
                  </a:cubicBezTo>
                  <a:cubicBezTo>
                    <a:pt x="5857" y="1422"/>
                    <a:pt x="4800" y="1730"/>
                    <a:pt x="3770" y="1815"/>
                  </a:cubicBezTo>
                  <a:cubicBezTo>
                    <a:pt x="3652" y="1825"/>
                    <a:pt x="3538" y="1830"/>
                    <a:pt x="3427" y="1830"/>
                  </a:cubicBezTo>
                  <a:cubicBezTo>
                    <a:pt x="1996" y="1830"/>
                    <a:pt x="1059" y="1037"/>
                    <a:pt x="78" y="12"/>
                  </a:cubicBezTo>
                  <a:cubicBezTo>
                    <a:pt x="70" y="4"/>
                    <a:pt x="62" y="1"/>
                    <a:pt x="5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2"/>
            <p:cNvSpPr/>
            <p:nvPr/>
          </p:nvSpPr>
          <p:spPr>
            <a:xfrm>
              <a:off x="4994703" y="3737903"/>
              <a:ext cx="75377" cy="57933"/>
            </a:xfrm>
            <a:custGeom>
              <a:rect b="b" l="l" r="r" t="t"/>
              <a:pathLst>
                <a:path extrusionOk="0" h="1830" w="2381">
                  <a:moveTo>
                    <a:pt x="48" y="1"/>
                  </a:moveTo>
                  <a:cubicBezTo>
                    <a:pt x="24" y="1"/>
                    <a:pt x="0" y="36"/>
                    <a:pt x="22" y="64"/>
                  </a:cubicBezTo>
                  <a:cubicBezTo>
                    <a:pt x="638" y="820"/>
                    <a:pt x="1437" y="1473"/>
                    <a:pt x="2352" y="1828"/>
                  </a:cubicBezTo>
                  <a:cubicBezTo>
                    <a:pt x="2354" y="1829"/>
                    <a:pt x="2356" y="1829"/>
                    <a:pt x="2358" y="1829"/>
                  </a:cubicBezTo>
                  <a:cubicBezTo>
                    <a:pt x="2373" y="1829"/>
                    <a:pt x="2381" y="1802"/>
                    <a:pt x="2365" y="1795"/>
                  </a:cubicBezTo>
                  <a:cubicBezTo>
                    <a:pt x="1477" y="1341"/>
                    <a:pt x="706" y="793"/>
                    <a:pt x="70" y="13"/>
                  </a:cubicBezTo>
                  <a:cubicBezTo>
                    <a:pt x="64" y="4"/>
                    <a:pt x="56" y="1"/>
                    <a:pt x="4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32"/>
            <p:cNvSpPr/>
            <p:nvPr/>
          </p:nvSpPr>
          <p:spPr>
            <a:xfrm>
              <a:off x="5026582" y="3757847"/>
              <a:ext cx="171014" cy="39888"/>
            </a:xfrm>
            <a:custGeom>
              <a:rect b="b" l="l" r="r" t="t"/>
              <a:pathLst>
                <a:path extrusionOk="0" h="1260" w="5402">
                  <a:moveTo>
                    <a:pt x="22" y="0"/>
                  </a:moveTo>
                  <a:cubicBezTo>
                    <a:pt x="11" y="0"/>
                    <a:pt x="1" y="14"/>
                    <a:pt x="10" y="21"/>
                  </a:cubicBezTo>
                  <a:cubicBezTo>
                    <a:pt x="782" y="631"/>
                    <a:pt x="1315" y="1259"/>
                    <a:pt x="2268" y="1259"/>
                  </a:cubicBezTo>
                  <a:cubicBezTo>
                    <a:pt x="2352" y="1259"/>
                    <a:pt x="2439" y="1255"/>
                    <a:pt x="2529" y="1245"/>
                  </a:cubicBezTo>
                  <a:cubicBezTo>
                    <a:pt x="3519" y="1134"/>
                    <a:pt x="4597" y="888"/>
                    <a:pt x="5388" y="257"/>
                  </a:cubicBezTo>
                  <a:cubicBezTo>
                    <a:pt x="5401" y="245"/>
                    <a:pt x="5389" y="223"/>
                    <a:pt x="5374" y="223"/>
                  </a:cubicBezTo>
                  <a:cubicBezTo>
                    <a:pt x="5371" y="223"/>
                    <a:pt x="5368" y="224"/>
                    <a:pt x="5365" y="227"/>
                  </a:cubicBezTo>
                  <a:cubicBezTo>
                    <a:pt x="4674" y="718"/>
                    <a:pt x="3906" y="930"/>
                    <a:pt x="3090" y="1092"/>
                  </a:cubicBezTo>
                  <a:cubicBezTo>
                    <a:pt x="2747" y="1160"/>
                    <a:pt x="2455" y="1232"/>
                    <a:pt x="2160" y="1232"/>
                  </a:cubicBezTo>
                  <a:cubicBezTo>
                    <a:pt x="1892" y="1232"/>
                    <a:pt x="1623" y="1172"/>
                    <a:pt x="1313" y="997"/>
                  </a:cubicBezTo>
                  <a:cubicBezTo>
                    <a:pt x="865" y="747"/>
                    <a:pt x="438" y="321"/>
                    <a:pt x="29" y="3"/>
                  </a:cubicBezTo>
                  <a:cubicBezTo>
                    <a:pt x="27" y="1"/>
                    <a:pt x="24" y="0"/>
                    <a:pt x="2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32"/>
            <p:cNvSpPr/>
            <p:nvPr/>
          </p:nvSpPr>
          <p:spPr>
            <a:xfrm>
              <a:off x="5033230" y="3750502"/>
              <a:ext cx="142712" cy="28650"/>
            </a:xfrm>
            <a:custGeom>
              <a:rect b="b" l="l" r="r" t="t"/>
              <a:pathLst>
                <a:path extrusionOk="0" h="905" w="4508">
                  <a:moveTo>
                    <a:pt x="47" y="1"/>
                  </a:moveTo>
                  <a:cubicBezTo>
                    <a:pt x="23" y="1"/>
                    <a:pt x="1" y="31"/>
                    <a:pt x="24" y="50"/>
                  </a:cubicBezTo>
                  <a:cubicBezTo>
                    <a:pt x="597" y="515"/>
                    <a:pt x="1243" y="809"/>
                    <a:pt x="1980" y="888"/>
                  </a:cubicBezTo>
                  <a:cubicBezTo>
                    <a:pt x="2092" y="899"/>
                    <a:pt x="2199" y="905"/>
                    <a:pt x="2303" y="905"/>
                  </a:cubicBezTo>
                  <a:cubicBezTo>
                    <a:pt x="3101" y="905"/>
                    <a:pt x="3711" y="580"/>
                    <a:pt x="4489" y="310"/>
                  </a:cubicBezTo>
                  <a:cubicBezTo>
                    <a:pt x="4507" y="304"/>
                    <a:pt x="4503" y="276"/>
                    <a:pt x="4485" y="276"/>
                  </a:cubicBezTo>
                  <a:cubicBezTo>
                    <a:pt x="4484" y="276"/>
                    <a:pt x="4482" y="276"/>
                    <a:pt x="4480" y="277"/>
                  </a:cubicBezTo>
                  <a:cubicBezTo>
                    <a:pt x="3789" y="459"/>
                    <a:pt x="3229" y="829"/>
                    <a:pt x="2485" y="856"/>
                  </a:cubicBezTo>
                  <a:cubicBezTo>
                    <a:pt x="2446" y="857"/>
                    <a:pt x="2408" y="857"/>
                    <a:pt x="2369" y="857"/>
                  </a:cubicBezTo>
                  <a:cubicBezTo>
                    <a:pt x="1514" y="857"/>
                    <a:pt x="727" y="549"/>
                    <a:pt x="66" y="8"/>
                  </a:cubicBezTo>
                  <a:cubicBezTo>
                    <a:pt x="60" y="3"/>
                    <a:pt x="54" y="1"/>
                    <a:pt x="4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32"/>
            <p:cNvSpPr/>
            <p:nvPr/>
          </p:nvSpPr>
          <p:spPr>
            <a:xfrm>
              <a:off x="5054504" y="3761107"/>
              <a:ext cx="145150" cy="143092"/>
            </a:xfrm>
            <a:custGeom>
              <a:rect b="b" l="l" r="r" t="t"/>
              <a:pathLst>
                <a:path extrusionOk="0" h="4520" w="4585">
                  <a:moveTo>
                    <a:pt x="4553" y="0"/>
                  </a:moveTo>
                  <a:cubicBezTo>
                    <a:pt x="4546" y="0"/>
                    <a:pt x="4539" y="3"/>
                    <a:pt x="4534" y="12"/>
                  </a:cubicBezTo>
                  <a:cubicBezTo>
                    <a:pt x="3962" y="891"/>
                    <a:pt x="3132" y="1556"/>
                    <a:pt x="2370" y="2266"/>
                  </a:cubicBezTo>
                  <a:cubicBezTo>
                    <a:pt x="1587" y="2994"/>
                    <a:pt x="811" y="3729"/>
                    <a:pt x="28" y="4459"/>
                  </a:cubicBezTo>
                  <a:cubicBezTo>
                    <a:pt x="0" y="4485"/>
                    <a:pt x="23" y="4520"/>
                    <a:pt x="51" y="4520"/>
                  </a:cubicBezTo>
                  <a:cubicBezTo>
                    <a:pt x="60" y="4520"/>
                    <a:pt x="68" y="4517"/>
                    <a:pt x="76" y="4510"/>
                  </a:cubicBezTo>
                  <a:cubicBezTo>
                    <a:pt x="949" y="3702"/>
                    <a:pt x="1824" y="2900"/>
                    <a:pt x="2697" y="2091"/>
                  </a:cubicBezTo>
                  <a:cubicBezTo>
                    <a:pt x="3370" y="1466"/>
                    <a:pt x="4154" y="870"/>
                    <a:pt x="4576" y="36"/>
                  </a:cubicBezTo>
                  <a:cubicBezTo>
                    <a:pt x="4585" y="17"/>
                    <a:pt x="4569" y="0"/>
                    <a:pt x="45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32"/>
            <p:cNvSpPr/>
            <p:nvPr/>
          </p:nvSpPr>
          <p:spPr>
            <a:xfrm>
              <a:off x="5102180" y="3742303"/>
              <a:ext cx="109788" cy="153096"/>
            </a:xfrm>
            <a:custGeom>
              <a:rect b="b" l="l" r="r" t="t"/>
              <a:pathLst>
                <a:path extrusionOk="0" h="4836" w="3468">
                  <a:moveTo>
                    <a:pt x="3425" y="0"/>
                  </a:moveTo>
                  <a:cubicBezTo>
                    <a:pt x="3414" y="0"/>
                    <a:pt x="3404" y="5"/>
                    <a:pt x="3399" y="17"/>
                  </a:cubicBezTo>
                  <a:cubicBezTo>
                    <a:pt x="2955" y="927"/>
                    <a:pt x="2551" y="1829"/>
                    <a:pt x="1909" y="2623"/>
                  </a:cubicBezTo>
                  <a:cubicBezTo>
                    <a:pt x="1310" y="3364"/>
                    <a:pt x="650" y="4064"/>
                    <a:pt x="20" y="4781"/>
                  </a:cubicBezTo>
                  <a:cubicBezTo>
                    <a:pt x="0" y="4804"/>
                    <a:pt x="21" y="4835"/>
                    <a:pt x="44" y="4835"/>
                  </a:cubicBezTo>
                  <a:cubicBezTo>
                    <a:pt x="51" y="4835"/>
                    <a:pt x="58" y="4833"/>
                    <a:pt x="64" y="4826"/>
                  </a:cubicBezTo>
                  <a:cubicBezTo>
                    <a:pt x="1427" y="3305"/>
                    <a:pt x="2657" y="1943"/>
                    <a:pt x="3458" y="41"/>
                  </a:cubicBezTo>
                  <a:cubicBezTo>
                    <a:pt x="3468" y="18"/>
                    <a:pt x="3446" y="0"/>
                    <a:pt x="34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32"/>
            <p:cNvSpPr/>
            <p:nvPr/>
          </p:nvSpPr>
          <p:spPr>
            <a:xfrm>
              <a:off x="5121966" y="3879253"/>
              <a:ext cx="22350" cy="31373"/>
            </a:xfrm>
            <a:custGeom>
              <a:rect b="b" l="l" r="r" t="t"/>
              <a:pathLst>
                <a:path extrusionOk="0" h="991" w="706">
                  <a:moveTo>
                    <a:pt x="664" y="1"/>
                  </a:moveTo>
                  <a:cubicBezTo>
                    <a:pt x="654" y="1"/>
                    <a:pt x="644" y="6"/>
                    <a:pt x="637" y="17"/>
                  </a:cubicBezTo>
                  <a:cubicBezTo>
                    <a:pt x="447" y="338"/>
                    <a:pt x="243" y="650"/>
                    <a:pt x="15" y="949"/>
                  </a:cubicBezTo>
                  <a:cubicBezTo>
                    <a:pt x="0" y="970"/>
                    <a:pt x="22" y="990"/>
                    <a:pt x="43" y="990"/>
                  </a:cubicBezTo>
                  <a:cubicBezTo>
                    <a:pt x="52" y="990"/>
                    <a:pt x="61" y="987"/>
                    <a:pt x="67" y="978"/>
                  </a:cubicBezTo>
                  <a:cubicBezTo>
                    <a:pt x="294" y="682"/>
                    <a:pt x="505" y="373"/>
                    <a:pt x="692" y="48"/>
                  </a:cubicBezTo>
                  <a:cubicBezTo>
                    <a:pt x="705" y="24"/>
                    <a:pt x="685" y="1"/>
                    <a:pt x="66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2"/>
            <p:cNvSpPr/>
            <p:nvPr/>
          </p:nvSpPr>
          <p:spPr>
            <a:xfrm>
              <a:off x="5141752" y="3836990"/>
              <a:ext cx="29536" cy="66766"/>
            </a:xfrm>
            <a:custGeom>
              <a:rect b="b" l="l" r="r" t="t"/>
              <a:pathLst>
                <a:path extrusionOk="0" h="2109" w="933">
                  <a:moveTo>
                    <a:pt x="906" y="1"/>
                  </a:moveTo>
                  <a:cubicBezTo>
                    <a:pt x="897" y="1"/>
                    <a:pt x="887" y="6"/>
                    <a:pt x="883" y="17"/>
                  </a:cubicBezTo>
                  <a:cubicBezTo>
                    <a:pt x="594" y="714"/>
                    <a:pt x="342" y="1417"/>
                    <a:pt x="5" y="2091"/>
                  </a:cubicBezTo>
                  <a:cubicBezTo>
                    <a:pt x="1" y="2100"/>
                    <a:pt x="8" y="2108"/>
                    <a:pt x="15" y="2108"/>
                  </a:cubicBezTo>
                  <a:cubicBezTo>
                    <a:pt x="18" y="2108"/>
                    <a:pt x="22" y="2106"/>
                    <a:pt x="24" y="2102"/>
                  </a:cubicBezTo>
                  <a:cubicBezTo>
                    <a:pt x="385" y="1449"/>
                    <a:pt x="738" y="754"/>
                    <a:pt x="928" y="30"/>
                  </a:cubicBezTo>
                  <a:cubicBezTo>
                    <a:pt x="933" y="12"/>
                    <a:pt x="919" y="1"/>
                    <a:pt x="90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2"/>
            <p:cNvSpPr/>
            <p:nvPr/>
          </p:nvSpPr>
          <p:spPr>
            <a:xfrm>
              <a:off x="5006321" y="3823409"/>
              <a:ext cx="76010" cy="5192"/>
            </a:xfrm>
            <a:custGeom>
              <a:rect b="b" l="l" r="r" t="t"/>
              <a:pathLst>
                <a:path extrusionOk="0" h="164" w="2401">
                  <a:moveTo>
                    <a:pt x="30" y="1"/>
                  </a:moveTo>
                  <a:cubicBezTo>
                    <a:pt x="5" y="1"/>
                    <a:pt x="0" y="46"/>
                    <a:pt x="28" y="52"/>
                  </a:cubicBezTo>
                  <a:cubicBezTo>
                    <a:pt x="503" y="118"/>
                    <a:pt x="986" y="163"/>
                    <a:pt x="1468" y="163"/>
                  </a:cubicBezTo>
                  <a:cubicBezTo>
                    <a:pt x="1775" y="163"/>
                    <a:pt x="2081" y="145"/>
                    <a:pt x="2384" y="101"/>
                  </a:cubicBezTo>
                  <a:cubicBezTo>
                    <a:pt x="2401" y="98"/>
                    <a:pt x="2397" y="69"/>
                    <a:pt x="2380" y="69"/>
                  </a:cubicBezTo>
                  <a:cubicBezTo>
                    <a:pt x="2380" y="69"/>
                    <a:pt x="2380" y="69"/>
                    <a:pt x="2379" y="69"/>
                  </a:cubicBezTo>
                  <a:cubicBezTo>
                    <a:pt x="2082" y="77"/>
                    <a:pt x="1787" y="84"/>
                    <a:pt x="1492" y="84"/>
                  </a:cubicBezTo>
                  <a:cubicBezTo>
                    <a:pt x="1007" y="84"/>
                    <a:pt x="524" y="65"/>
                    <a:pt x="35" y="1"/>
                  </a:cubicBezTo>
                  <a:cubicBezTo>
                    <a:pt x="33" y="1"/>
                    <a:pt x="32"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2"/>
            <p:cNvSpPr/>
            <p:nvPr/>
          </p:nvSpPr>
          <p:spPr>
            <a:xfrm>
              <a:off x="5105156" y="3784376"/>
              <a:ext cx="66987" cy="35171"/>
            </a:xfrm>
            <a:custGeom>
              <a:rect b="b" l="l" r="r" t="t"/>
              <a:pathLst>
                <a:path extrusionOk="0" h="1111" w="2116">
                  <a:moveTo>
                    <a:pt x="1" y="1110"/>
                  </a:moveTo>
                  <a:cubicBezTo>
                    <a:pt x="1" y="1110"/>
                    <a:pt x="1" y="1110"/>
                    <a:pt x="3" y="1110"/>
                  </a:cubicBezTo>
                  <a:cubicBezTo>
                    <a:pt x="2" y="1110"/>
                    <a:pt x="2" y="1110"/>
                    <a:pt x="1" y="1110"/>
                  </a:cubicBezTo>
                  <a:close/>
                  <a:moveTo>
                    <a:pt x="2071" y="1"/>
                  </a:moveTo>
                  <a:cubicBezTo>
                    <a:pt x="2066" y="1"/>
                    <a:pt x="2061" y="2"/>
                    <a:pt x="2055" y="5"/>
                  </a:cubicBezTo>
                  <a:cubicBezTo>
                    <a:pt x="1392" y="407"/>
                    <a:pt x="712" y="793"/>
                    <a:pt x="3" y="1110"/>
                  </a:cubicBezTo>
                  <a:cubicBezTo>
                    <a:pt x="730" y="815"/>
                    <a:pt x="1426" y="486"/>
                    <a:pt x="2086" y="59"/>
                  </a:cubicBezTo>
                  <a:cubicBezTo>
                    <a:pt x="2115" y="41"/>
                    <a:pt x="2098" y="1"/>
                    <a:pt x="207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32"/>
            <p:cNvSpPr/>
            <p:nvPr/>
          </p:nvSpPr>
          <p:spPr>
            <a:xfrm>
              <a:off x="5037726" y="3823093"/>
              <a:ext cx="95542" cy="37198"/>
            </a:xfrm>
            <a:custGeom>
              <a:rect b="b" l="l" r="r" t="t"/>
              <a:pathLst>
                <a:path extrusionOk="0" h="1175" w="3018">
                  <a:moveTo>
                    <a:pt x="2982" y="1"/>
                  </a:moveTo>
                  <a:cubicBezTo>
                    <a:pt x="2978" y="1"/>
                    <a:pt x="2974" y="2"/>
                    <a:pt x="2970" y="4"/>
                  </a:cubicBezTo>
                  <a:cubicBezTo>
                    <a:pt x="2159" y="427"/>
                    <a:pt x="1320" y="1113"/>
                    <a:pt x="375" y="1113"/>
                  </a:cubicBezTo>
                  <a:cubicBezTo>
                    <a:pt x="269" y="1113"/>
                    <a:pt x="161" y="1104"/>
                    <a:pt x="52" y="1086"/>
                  </a:cubicBezTo>
                  <a:cubicBezTo>
                    <a:pt x="51" y="1085"/>
                    <a:pt x="49" y="1085"/>
                    <a:pt x="47" y="1085"/>
                  </a:cubicBezTo>
                  <a:cubicBezTo>
                    <a:pt x="14" y="1085"/>
                    <a:pt x="0" y="1138"/>
                    <a:pt x="38" y="1145"/>
                  </a:cubicBezTo>
                  <a:cubicBezTo>
                    <a:pt x="151" y="1165"/>
                    <a:pt x="264" y="1174"/>
                    <a:pt x="376" y="1174"/>
                  </a:cubicBezTo>
                  <a:cubicBezTo>
                    <a:pt x="1321" y="1174"/>
                    <a:pt x="2226" y="527"/>
                    <a:pt x="2994" y="46"/>
                  </a:cubicBezTo>
                  <a:cubicBezTo>
                    <a:pt x="3018" y="31"/>
                    <a:pt x="3005" y="1"/>
                    <a:pt x="298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32"/>
            <p:cNvSpPr/>
            <p:nvPr/>
          </p:nvSpPr>
          <p:spPr>
            <a:xfrm>
              <a:off x="5576693" y="4347401"/>
              <a:ext cx="31594" cy="207135"/>
            </a:xfrm>
            <a:custGeom>
              <a:rect b="b" l="l" r="r" t="t"/>
              <a:pathLst>
                <a:path extrusionOk="0" h="6543" w="998">
                  <a:moveTo>
                    <a:pt x="531" y="0"/>
                  </a:moveTo>
                  <a:cubicBezTo>
                    <a:pt x="519" y="0"/>
                    <a:pt x="507" y="7"/>
                    <a:pt x="503" y="23"/>
                  </a:cubicBezTo>
                  <a:cubicBezTo>
                    <a:pt x="0" y="2219"/>
                    <a:pt x="170" y="4412"/>
                    <a:pt x="938" y="6524"/>
                  </a:cubicBezTo>
                  <a:cubicBezTo>
                    <a:pt x="943" y="6537"/>
                    <a:pt x="955" y="6542"/>
                    <a:pt x="965" y="6542"/>
                  </a:cubicBezTo>
                  <a:cubicBezTo>
                    <a:pt x="982" y="6542"/>
                    <a:pt x="998" y="6530"/>
                    <a:pt x="991" y="6509"/>
                  </a:cubicBezTo>
                  <a:cubicBezTo>
                    <a:pt x="253" y="4383"/>
                    <a:pt x="137" y="2246"/>
                    <a:pt x="566" y="41"/>
                  </a:cubicBezTo>
                  <a:cubicBezTo>
                    <a:pt x="570" y="16"/>
                    <a:pt x="550" y="0"/>
                    <a:pt x="53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2"/>
            <p:cNvSpPr/>
            <p:nvPr/>
          </p:nvSpPr>
          <p:spPr>
            <a:xfrm>
              <a:off x="5505463" y="4359558"/>
              <a:ext cx="74680" cy="177377"/>
            </a:xfrm>
            <a:custGeom>
              <a:rect b="b" l="l" r="r" t="t"/>
              <a:pathLst>
                <a:path extrusionOk="0" h="5603" w="2359">
                  <a:moveTo>
                    <a:pt x="2316" y="0"/>
                  </a:moveTo>
                  <a:cubicBezTo>
                    <a:pt x="2302" y="0"/>
                    <a:pt x="2288" y="7"/>
                    <a:pt x="2282" y="23"/>
                  </a:cubicBezTo>
                  <a:cubicBezTo>
                    <a:pt x="1558" y="1875"/>
                    <a:pt x="867" y="3781"/>
                    <a:pt x="8" y="5573"/>
                  </a:cubicBezTo>
                  <a:cubicBezTo>
                    <a:pt x="1" y="5588"/>
                    <a:pt x="15" y="5603"/>
                    <a:pt x="27" y="5603"/>
                  </a:cubicBezTo>
                  <a:cubicBezTo>
                    <a:pt x="33" y="5603"/>
                    <a:pt x="38" y="5600"/>
                    <a:pt x="41" y="5593"/>
                  </a:cubicBezTo>
                  <a:cubicBezTo>
                    <a:pt x="912" y="3794"/>
                    <a:pt x="1572" y="1883"/>
                    <a:pt x="2348" y="42"/>
                  </a:cubicBezTo>
                  <a:cubicBezTo>
                    <a:pt x="2358" y="17"/>
                    <a:pt x="2337" y="0"/>
                    <a:pt x="231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2"/>
            <p:cNvSpPr/>
            <p:nvPr/>
          </p:nvSpPr>
          <p:spPr>
            <a:xfrm>
              <a:off x="5552791" y="4328058"/>
              <a:ext cx="42104" cy="178263"/>
            </a:xfrm>
            <a:custGeom>
              <a:rect b="b" l="l" r="r" t="t"/>
              <a:pathLst>
                <a:path extrusionOk="0" h="5631" w="1330">
                  <a:moveTo>
                    <a:pt x="1298" y="0"/>
                  </a:moveTo>
                  <a:cubicBezTo>
                    <a:pt x="1288" y="0"/>
                    <a:pt x="1278" y="6"/>
                    <a:pt x="1274" y="19"/>
                  </a:cubicBezTo>
                  <a:cubicBezTo>
                    <a:pt x="713" y="1862"/>
                    <a:pt x="838" y="3827"/>
                    <a:pt x="9" y="5601"/>
                  </a:cubicBezTo>
                  <a:cubicBezTo>
                    <a:pt x="1" y="5616"/>
                    <a:pt x="14" y="5630"/>
                    <a:pt x="26" y="5630"/>
                  </a:cubicBezTo>
                  <a:cubicBezTo>
                    <a:pt x="31" y="5630"/>
                    <a:pt x="37" y="5628"/>
                    <a:pt x="40" y="5621"/>
                  </a:cubicBezTo>
                  <a:cubicBezTo>
                    <a:pt x="883" y="3877"/>
                    <a:pt x="912" y="1898"/>
                    <a:pt x="1325" y="34"/>
                  </a:cubicBezTo>
                  <a:cubicBezTo>
                    <a:pt x="1330" y="14"/>
                    <a:pt x="1314" y="0"/>
                    <a:pt x="129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32"/>
            <p:cNvSpPr/>
            <p:nvPr/>
          </p:nvSpPr>
          <p:spPr>
            <a:xfrm>
              <a:off x="5412201" y="4364813"/>
              <a:ext cx="101969" cy="8611"/>
            </a:xfrm>
            <a:custGeom>
              <a:rect b="b" l="l" r="r" t="t"/>
              <a:pathLst>
                <a:path extrusionOk="0" h="272" w="3221">
                  <a:moveTo>
                    <a:pt x="24" y="1"/>
                  </a:moveTo>
                  <a:cubicBezTo>
                    <a:pt x="6" y="1"/>
                    <a:pt x="0" y="31"/>
                    <a:pt x="20" y="36"/>
                  </a:cubicBezTo>
                  <a:cubicBezTo>
                    <a:pt x="580" y="194"/>
                    <a:pt x="1134" y="271"/>
                    <a:pt x="1689" y="271"/>
                  </a:cubicBezTo>
                  <a:cubicBezTo>
                    <a:pt x="2192" y="271"/>
                    <a:pt x="2697" y="208"/>
                    <a:pt x="3207" y="84"/>
                  </a:cubicBezTo>
                  <a:cubicBezTo>
                    <a:pt x="3220" y="81"/>
                    <a:pt x="3215" y="62"/>
                    <a:pt x="3204" y="62"/>
                  </a:cubicBezTo>
                  <a:cubicBezTo>
                    <a:pt x="3204" y="62"/>
                    <a:pt x="3203" y="62"/>
                    <a:pt x="3202" y="62"/>
                  </a:cubicBezTo>
                  <a:cubicBezTo>
                    <a:pt x="2722" y="170"/>
                    <a:pt x="2238" y="223"/>
                    <a:pt x="1756" y="223"/>
                  </a:cubicBezTo>
                  <a:cubicBezTo>
                    <a:pt x="1177" y="223"/>
                    <a:pt x="600" y="147"/>
                    <a:pt x="29" y="1"/>
                  </a:cubicBezTo>
                  <a:cubicBezTo>
                    <a:pt x="27" y="1"/>
                    <a:pt x="26"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32"/>
            <p:cNvSpPr/>
            <p:nvPr/>
          </p:nvSpPr>
          <p:spPr>
            <a:xfrm>
              <a:off x="5478998" y="4340057"/>
              <a:ext cx="102222" cy="78827"/>
            </a:xfrm>
            <a:custGeom>
              <a:rect b="b" l="l" r="r" t="t"/>
              <a:pathLst>
                <a:path extrusionOk="0" h="2490" w="3229">
                  <a:moveTo>
                    <a:pt x="3207" y="0"/>
                  </a:moveTo>
                  <a:cubicBezTo>
                    <a:pt x="3204" y="0"/>
                    <a:pt x="3200" y="2"/>
                    <a:pt x="3197" y="5"/>
                  </a:cubicBezTo>
                  <a:cubicBezTo>
                    <a:pt x="2227" y="965"/>
                    <a:pt x="1242" y="1817"/>
                    <a:pt x="21" y="2451"/>
                  </a:cubicBezTo>
                  <a:cubicBezTo>
                    <a:pt x="1" y="2461"/>
                    <a:pt x="14" y="2489"/>
                    <a:pt x="32" y="2489"/>
                  </a:cubicBezTo>
                  <a:cubicBezTo>
                    <a:pt x="35" y="2489"/>
                    <a:pt x="39" y="2488"/>
                    <a:pt x="42" y="2486"/>
                  </a:cubicBezTo>
                  <a:cubicBezTo>
                    <a:pt x="1226" y="1880"/>
                    <a:pt x="2382" y="1073"/>
                    <a:pt x="3218" y="27"/>
                  </a:cubicBezTo>
                  <a:cubicBezTo>
                    <a:pt x="3229" y="16"/>
                    <a:pt x="3219" y="0"/>
                    <a:pt x="320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32"/>
            <p:cNvSpPr/>
            <p:nvPr/>
          </p:nvSpPr>
          <p:spPr>
            <a:xfrm>
              <a:off x="5373009" y="4359621"/>
              <a:ext cx="180828" cy="41661"/>
            </a:xfrm>
            <a:custGeom>
              <a:rect b="b" l="l" r="r" t="t"/>
              <a:pathLst>
                <a:path extrusionOk="0" h="1316" w="5712">
                  <a:moveTo>
                    <a:pt x="5682" y="0"/>
                  </a:moveTo>
                  <a:cubicBezTo>
                    <a:pt x="5678" y="0"/>
                    <a:pt x="5674" y="2"/>
                    <a:pt x="5669" y="5"/>
                  </a:cubicBezTo>
                  <a:cubicBezTo>
                    <a:pt x="4541" y="830"/>
                    <a:pt x="3255" y="1261"/>
                    <a:pt x="1929" y="1261"/>
                  </a:cubicBezTo>
                  <a:cubicBezTo>
                    <a:pt x="1300" y="1261"/>
                    <a:pt x="662" y="1164"/>
                    <a:pt x="27" y="967"/>
                  </a:cubicBezTo>
                  <a:cubicBezTo>
                    <a:pt x="25" y="966"/>
                    <a:pt x="24" y="966"/>
                    <a:pt x="22" y="966"/>
                  </a:cubicBezTo>
                  <a:cubicBezTo>
                    <a:pt x="6" y="966"/>
                    <a:pt x="1" y="993"/>
                    <a:pt x="19" y="997"/>
                  </a:cubicBezTo>
                  <a:cubicBezTo>
                    <a:pt x="671" y="1210"/>
                    <a:pt x="1334" y="1315"/>
                    <a:pt x="1990" y="1315"/>
                  </a:cubicBezTo>
                  <a:cubicBezTo>
                    <a:pt x="3309" y="1315"/>
                    <a:pt x="4596" y="888"/>
                    <a:pt x="5692" y="45"/>
                  </a:cubicBezTo>
                  <a:cubicBezTo>
                    <a:pt x="5712" y="30"/>
                    <a:pt x="5700" y="0"/>
                    <a:pt x="5682"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2"/>
            <p:cNvSpPr/>
            <p:nvPr/>
          </p:nvSpPr>
          <p:spPr>
            <a:xfrm>
              <a:off x="5419007" y="4428539"/>
              <a:ext cx="46315" cy="13201"/>
            </a:xfrm>
            <a:custGeom>
              <a:rect b="b" l="l" r="r" t="t"/>
              <a:pathLst>
                <a:path extrusionOk="0" h="417" w="1463">
                  <a:moveTo>
                    <a:pt x="1435" y="0"/>
                  </a:moveTo>
                  <a:cubicBezTo>
                    <a:pt x="1432" y="0"/>
                    <a:pt x="1430" y="1"/>
                    <a:pt x="1427" y="2"/>
                  </a:cubicBezTo>
                  <a:cubicBezTo>
                    <a:pt x="966" y="184"/>
                    <a:pt x="527" y="330"/>
                    <a:pt x="29" y="373"/>
                  </a:cubicBezTo>
                  <a:cubicBezTo>
                    <a:pt x="1" y="375"/>
                    <a:pt x="0" y="417"/>
                    <a:pt x="27" y="417"/>
                  </a:cubicBezTo>
                  <a:cubicBezTo>
                    <a:pt x="27" y="417"/>
                    <a:pt x="27" y="417"/>
                    <a:pt x="28" y="417"/>
                  </a:cubicBezTo>
                  <a:cubicBezTo>
                    <a:pt x="515" y="382"/>
                    <a:pt x="1011" y="277"/>
                    <a:pt x="1443" y="42"/>
                  </a:cubicBezTo>
                  <a:cubicBezTo>
                    <a:pt x="1462" y="33"/>
                    <a:pt x="1453" y="0"/>
                    <a:pt x="143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2"/>
            <p:cNvSpPr/>
            <p:nvPr/>
          </p:nvSpPr>
          <p:spPr>
            <a:xfrm>
              <a:off x="5449778" y="4375291"/>
              <a:ext cx="107066" cy="85792"/>
            </a:xfrm>
            <a:custGeom>
              <a:rect b="b" l="l" r="r" t="t"/>
              <a:pathLst>
                <a:path extrusionOk="0" h="2710" w="3382">
                  <a:moveTo>
                    <a:pt x="3365" y="1"/>
                  </a:moveTo>
                  <a:cubicBezTo>
                    <a:pt x="3362" y="1"/>
                    <a:pt x="3359" y="2"/>
                    <a:pt x="3356" y="5"/>
                  </a:cubicBezTo>
                  <a:cubicBezTo>
                    <a:pt x="2856" y="470"/>
                    <a:pt x="2460" y="1029"/>
                    <a:pt x="1967" y="1501"/>
                  </a:cubicBezTo>
                  <a:cubicBezTo>
                    <a:pt x="1405" y="2041"/>
                    <a:pt x="724" y="2367"/>
                    <a:pt x="19" y="2676"/>
                  </a:cubicBezTo>
                  <a:cubicBezTo>
                    <a:pt x="1" y="2686"/>
                    <a:pt x="13" y="2710"/>
                    <a:pt x="30" y="2710"/>
                  </a:cubicBezTo>
                  <a:cubicBezTo>
                    <a:pt x="32" y="2710"/>
                    <a:pt x="35" y="2709"/>
                    <a:pt x="38" y="2708"/>
                  </a:cubicBezTo>
                  <a:cubicBezTo>
                    <a:pt x="677" y="2436"/>
                    <a:pt x="1317" y="2157"/>
                    <a:pt x="1845" y="1698"/>
                  </a:cubicBezTo>
                  <a:cubicBezTo>
                    <a:pt x="2417" y="1200"/>
                    <a:pt x="2854" y="568"/>
                    <a:pt x="3372" y="21"/>
                  </a:cubicBezTo>
                  <a:cubicBezTo>
                    <a:pt x="3381" y="13"/>
                    <a:pt x="3374" y="1"/>
                    <a:pt x="336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32"/>
            <p:cNvSpPr/>
            <p:nvPr/>
          </p:nvSpPr>
          <p:spPr>
            <a:xfrm>
              <a:off x="5561244" y="4356835"/>
              <a:ext cx="3767" cy="7661"/>
            </a:xfrm>
            <a:custGeom>
              <a:rect b="b" l="l" r="r" t="t"/>
              <a:pathLst>
                <a:path extrusionOk="0" h="242" w="119">
                  <a:moveTo>
                    <a:pt x="93" y="0"/>
                  </a:moveTo>
                  <a:cubicBezTo>
                    <a:pt x="85" y="0"/>
                    <a:pt x="76" y="5"/>
                    <a:pt x="72" y="15"/>
                  </a:cubicBezTo>
                  <a:cubicBezTo>
                    <a:pt x="46" y="77"/>
                    <a:pt x="26" y="143"/>
                    <a:pt x="7" y="208"/>
                  </a:cubicBezTo>
                  <a:cubicBezTo>
                    <a:pt x="1" y="228"/>
                    <a:pt x="19" y="242"/>
                    <a:pt x="36" y="242"/>
                  </a:cubicBezTo>
                  <a:cubicBezTo>
                    <a:pt x="48" y="242"/>
                    <a:pt x="59" y="236"/>
                    <a:pt x="62" y="223"/>
                  </a:cubicBezTo>
                  <a:cubicBezTo>
                    <a:pt x="82" y="157"/>
                    <a:pt x="103" y="93"/>
                    <a:pt x="116" y="28"/>
                  </a:cubicBezTo>
                  <a:cubicBezTo>
                    <a:pt x="118" y="10"/>
                    <a:pt x="106" y="0"/>
                    <a:pt x="9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2"/>
            <p:cNvSpPr/>
            <p:nvPr/>
          </p:nvSpPr>
          <p:spPr>
            <a:xfrm>
              <a:off x="5482259" y="4376368"/>
              <a:ext cx="89148" cy="105641"/>
            </a:xfrm>
            <a:custGeom>
              <a:rect b="b" l="l" r="r" t="t"/>
              <a:pathLst>
                <a:path extrusionOk="0" h="3337" w="2816">
                  <a:moveTo>
                    <a:pt x="2791" y="0"/>
                  </a:moveTo>
                  <a:cubicBezTo>
                    <a:pt x="2786" y="0"/>
                    <a:pt x="2780" y="3"/>
                    <a:pt x="2775" y="10"/>
                  </a:cubicBezTo>
                  <a:cubicBezTo>
                    <a:pt x="1965" y="1227"/>
                    <a:pt x="1122" y="2335"/>
                    <a:pt x="16" y="3303"/>
                  </a:cubicBezTo>
                  <a:cubicBezTo>
                    <a:pt x="0" y="3317"/>
                    <a:pt x="15" y="3337"/>
                    <a:pt x="32" y="3337"/>
                  </a:cubicBezTo>
                  <a:cubicBezTo>
                    <a:pt x="36" y="3337"/>
                    <a:pt x="41" y="3335"/>
                    <a:pt x="46" y="3332"/>
                  </a:cubicBezTo>
                  <a:cubicBezTo>
                    <a:pt x="1135" y="2415"/>
                    <a:pt x="2150" y="1301"/>
                    <a:pt x="2809" y="29"/>
                  </a:cubicBezTo>
                  <a:cubicBezTo>
                    <a:pt x="2816" y="14"/>
                    <a:pt x="2804" y="0"/>
                    <a:pt x="279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2"/>
            <p:cNvSpPr/>
            <p:nvPr/>
          </p:nvSpPr>
          <p:spPr>
            <a:xfrm>
              <a:off x="5485171" y="4489954"/>
              <a:ext cx="15132" cy="17760"/>
            </a:xfrm>
            <a:custGeom>
              <a:rect b="b" l="l" r="r" t="t"/>
              <a:pathLst>
                <a:path extrusionOk="0" h="561" w="478">
                  <a:moveTo>
                    <a:pt x="454" y="0"/>
                  </a:moveTo>
                  <a:cubicBezTo>
                    <a:pt x="449" y="0"/>
                    <a:pt x="444" y="3"/>
                    <a:pt x="441" y="10"/>
                  </a:cubicBezTo>
                  <a:cubicBezTo>
                    <a:pt x="333" y="210"/>
                    <a:pt x="195" y="385"/>
                    <a:pt x="13" y="525"/>
                  </a:cubicBezTo>
                  <a:cubicBezTo>
                    <a:pt x="0" y="538"/>
                    <a:pt x="13" y="560"/>
                    <a:pt x="29" y="560"/>
                  </a:cubicBezTo>
                  <a:cubicBezTo>
                    <a:pt x="32" y="560"/>
                    <a:pt x="36" y="559"/>
                    <a:pt x="39" y="557"/>
                  </a:cubicBezTo>
                  <a:cubicBezTo>
                    <a:pt x="223" y="414"/>
                    <a:pt x="375" y="238"/>
                    <a:pt x="471" y="27"/>
                  </a:cubicBezTo>
                  <a:cubicBezTo>
                    <a:pt x="477" y="13"/>
                    <a:pt x="465" y="0"/>
                    <a:pt x="45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2"/>
            <p:cNvSpPr/>
            <p:nvPr/>
          </p:nvSpPr>
          <p:spPr>
            <a:xfrm>
              <a:off x="5574382" y="4503503"/>
              <a:ext cx="5508" cy="51823"/>
            </a:xfrm>
            <a:custGeom>
              <a:rect b="b" l="l" r="r" t="t"/>
              <a:pathLst>
                <a:path extrusionOk="0" h="1637" w="174">
                  <a:moveTo>
                    <a:pt x="130" y="0"/>
                  </a:moveTo>
                  <a:cubicBezTo>
                    <a:pt x="114" y="0"/>
                    <a:pt x="99" y="8"/>
                    <a:pt x="96" y="27"/>
                  </a:cubicBezTo>
                  <a:cubicBezTo>
                    <a:pt x="9" y="549"/>
                    <a:pt x="0" y="1087"/>
                    <a:pt x="9" y="1615"/>
                  </a:cubicBezTo>
                  <a:cubicBezTo>
                    <a:pt x="8" y="1629"/>
                    <a:pt x="19" y="1637"/>
                    <a:pt x="30" y="1637"/>
                  </a:cubicBezTo>
                  <a:cubicBezTo>
                    <a:pt x="42" y="1637"/>
                    <a:pt x="53" y="1629"/>
                    <a:pt x="53" y="1615"/>
                  </a:cubicBezTo>
                  <a:cubicBezTo>
                    <a:pt x="57" y="1084"/>
                    <a:pt x="118" y="565"/>
                    <a:pt x="171" y="37"/>
                  </a:cubicBezTo>
                  <a:cubicBezTo>
                    <a:pt x="173" y="14"/>
                    <a:pt x="151" y="0"/>
                    <a:pt x="13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2"/>
            <p:cNvSpPr/>
            <p:nvPr/>
          </p:nvSpPr>
          <p:spPr>
            <a:xfrm>
              <a:off x="5740076" y="4240178"/>
              <a:ext cx="113555" cy="154520"/>
            </a:xfrm>
            <a:custGeom>
              <a:rect b="b" l="l" r="r" t="t"/>
              <a:pathLst>
                <a:path extrusionOk="0" h="4881" w="3587">
                  <a:moveTo>
                    <a:pt x="37" y="0"/>
                  </a:moveTo>
                  <a:cubicBezTo>
                    <a:pt x="0" y="0"/>
                    <a:pt x="2" y="54"/>
                    <a:pt x="37" y="55"/>
                  </a:cubicBezTo>
                  <a:cubicBezTo>
                    <a:pt x="2211" y="202"/>
                    <a:pt x="3462" y="2891"/>
                    <a:pt x="3498" y="4849"/>
                  </a:cubicBezTo>
                  <a:cubicBezTo>
                    <a:pt x="3498" y="4870"/>
                    <a:pt x="3514" y="4880"/>
                    <a:pt x="3531" y="4880"/>
                  </a:cubicBezTo>
                  <a:cubicBezTo>
                    <a:pt x="3547" y="4880"/>
                    <a:pt x="3563" y="4870"/>
                    <a:pt x="3563" y="4849"/>
                  </a:cubicBezTo>
                  <a:cubicBezTo>
                    <a:pt x="3587" y="2862"/>
                    <a:pt x="2288" y="52"/>
                    <a:pt x="37"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32"/>
            <p:cNvSpPr/>
            <p:nvPr/>
          </p:nvSpPr>
          <p:spPr>
            <a:xfrm>
              <a:off x="5739348" y="4228971"/>
              <a:ext cx="149075" cy="100069"/>
            </a:xfrm>
            <a:custGeom>
              <a:rect b="b" l="l" r="r" t="t"/>
              <a:pathLst>
                <a:path extrusionOk="0" h="3161" w="4709">
                  <a:moveTo>
                    <a:pt x="24" y="1"/>
                  </a:moveTo>
                  <a:cubicBezTo>
                    <a:pt x="0" y="1"/>
                    <a:pt x="1" y="39"/>
                    <a:pt x="26" y="39"/>
                  </a:cubicBezTo>
                  <a:cubicBezTo>
                    <a:pt x="1944" y="66"/>
                    <a:pt x="3742" y="1503"/>
                    <a:pt x="4642" y="3145"/>
                  </a:cubicBezTo>
                  <a:cubicBezTo>
                    <a:pt x="4649" y="3156"/>
                    <a:pt x="4658" y="3161"/>
                    <a:pt x="4668" y="3161"/>
                  </a:cubicBezTo>
                  <a:cubicBezTo>
                    <a:pt x="4688" y="3161"/>
                    <a:pt x="4709" y="3138"/>
                    <a:pt x="4696" y="3114"/>
                  </a:cubicBezTo>
                  <a:cubicBezTo>
                    <a:pt x="3844" y="1446"/>
                    <a:pt x="1944" y="1"/>
                    <a:pt x="35" y="1"/>
                  </a:cubicBezTo>
                  <a:cubicBezTo>
                    <a:pt x="32" y="1"/>
                    <a:pt x="29" y="1"/>
                    <a:pt x="26" y="1"/>
                  </a:cubicBezTo>
                  <a:cubicBezTo>
                    <a:pt x="25" y="1"/>
                    <a:pt x="25" y="1"/>
                    <a:pt x="2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2"/>
            <p:cNvSpPr/>
            <p:nvPr/>
          </p:nvSpPr>
          <p:spPr>
            <a:xfrm>
              <a:off x="5817795" y="4265820"/>
              <a:ext cx="67905" cy="106907"/>
            </a:xfrm>
            <a:custGeom>
              <a:rect b="b" l="l" r="r" t="t"/>
              <a:pathLst>
                <a:path extrusionOk="0" h="3377" w="2145">
                  <a:moveTo>
                    <a:pt x="44" y="1"/>
                  </a:moveTo>
                  <a:cubicBezTo>
                    <a:pt x="22" y="1"/>
                    <a:pt x="1" y="30"/>
                    <a:pt x="21" y="53"/>
                  </a:cubicBezTo>
                  <a:cubicBezTo>
                    <a:pt x="913" y="1084"/>
                    <a:pt x="1651" y="2074"/>
                    <a:pt x="2113" y="3367"/>
                  </a:cubicBezTo>
                  <a:cubicBezTo>
                    <a:pt x="2116" y="3374"/>
                    <a:pt x="2122" y="3377"/>
                    <a:pt x="2127" y="3377"/>
                  </a:cubicBezTo>
                  <a:cubicBezTo>
                    <a:pt x="2136" y="3377"/>
                    <a:pt x="2144" y="3370"/>
                    <a:pt x="2142" y="3360"/>
                  </a:cubicBezTo>
                  <a:cubicBezTo>
                    <a:pt x="1879" y="2058"/>
                    <a:pt x="908" y="983"/>
                    <a:pt x="63" y="10"/>
                  </a:cubicBezTo>
                  <a:cubicBezTo>
                    <a:pt x="57" y="3"/>
                    <a:pt x="50" y="1"/>
                    <a:pt x="4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2"/>
            <p:cNvSpPr/>
            <p:nvPr/>
          </p:nvSpPr>
          <p:spPr>
            <a:xfrm>
              <a:off x="5759071" y="4078852"/>
              <a:ext cx="104280" cy="134291"/>
            </a:xfrm>
            <a:custGeom>
              <a:rect b="b" l="l" r="r" t="t"/>
              <a:pathLst>
                <a:path extrusionOk="0" h="4242" w="3294">
                  <a:moveTo>
                    <a:pt x="3215" y="1"/>
                  </a:moveTo>
                  <a:cubicBezTo>
                    <a:pt x="3199" y="1"/>
                    <a:pt x="3183" y="11"/>
                    <a:pt x="3183" y="32"/>
                  </a:cubicBezTo>
                  <a:cubicBezTo>
                    <a:pt x="3179" y="1184"/>
                    <a:pt x="2885" y="2561"/>
                    <a:pt x="1816" y="3213"/>
                  </a:cubicBezTo>
                  <a:cubicBezTo>
                    <a:pt x="1194" y="3594"/>
                    <a:pt x="568" y="3733"/>
                    <a:pt x="5" y="4231"/>
                  </a:cubicBezTo>
                  <a:cubicBezTo>
                    <a:pt x="0" y="4236"/>
                    <a:pt x="5" y="4242"/>
                    <a:pt x="11" y="4242"/>
                  </a:cubicBezTo>
                  <a:cubicBezTo>
                    <a:pt x="12" y="4242"/>
                    <a:pt x="13" y="4241"/>
                    <a:pt x="14" y="4241"/>
                  </a:cubicBezTo>
                  <a:cubicBezTo>
                    <a:pt x="769" y="3620"/>
                    <a:pt x="1810" y="3515"/>
                    <a:pt x="2428" y="2733"/>
                  </a:cubicBezTo>
                  <a:cubicBezTo>
                    <a:pt x="3026" y="1977"/>
                    <a:pt x="3293" y="985"/>
                    <a:pt x="3248" y="32"/>
                  </a:cubicBezTo>
                  <a:cubicBezTo>
                    <a:pt x="3247" y="11"/>
                    <a:pt x="3231" y="1"/>
                    <a:pt x="3215"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2"/>
            <p:cNvSpPr/>
            <p:nvPr/>
          </p:nvSpPr>
          <p:spPr>
            <a:xfrm>
              <a:off x="5766510" y="4129092"/>
              <a:ext cx="97252" cy="91965"/>
            </a:xfrm>
            <a:custGeom>
              <a:rect b="b" l="l" r="r" t="t"/>
              <a:pathLst>
                <a:path extrusionOk="0" h="2905" w="3072">
                  <a:moveTo>
                    <a:pt x="3033" y="1"/>
                  </a:moveTo>
                  <a:cubicBezTo>
                    <a:pt x="3021" y="1"/>
                    <a:pt x="3010" y="8"/>
                    <a:pt x="3006" y="25"/>
                  </a:cubicBezTo>
                  <a:cubicBezTo>
                    <a:pt x="2837" y="739"/>
                    <a:pt x="2645" y="1363"/>
                    <a:pt x="2040" y="1832"/>
                  </a:cubicBezTo>
                  <a:cubicBezTo>
                    <a:pt x="1443" y="2295"/>
                    <a:pt x="752" y="2618"/>
                    <a:pt x="34" y="2846"/>
                  </a:cubicBezTo>
                  <a:cubicBezTo>
                    <a:pt x="1" y="2856"/>
                    <a:pt x="11" y="2905"/>
                    <a:pt x="39" y="2905"/>
                  </a:cubicBezTo>
                  <a:cubicBezTo>
                    <a:pt x="43" y="2905"/>
                    <a:pt x="46" y="2904"/>
                    <a:pt x="50" y="2903"/>
                  </a:cubicBezTo>
                  <a:cubicBezTo>
                    <a:pt x="801" y="2666"/>
                    <a:pt x="1537" y="2328"/>
                    <a:pt x="2154" y="1829"/>
                  </a:cubicBezTo>
                  <a:cubicBezTo>
                    <a:pt x="2717" y="1376"/>
                    <a:pt x="2939" y="734"/>
                    <a:pt x="3067" y="41"/>
                  </a:cubicBezTo>
                  <a:cubicBezTo>
                    <a:pt x="3072" y="17"/>
                    <a:pt x="3052" y="1"/>
                    <a:pt x="3033"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2"/>
            <p:cNvSpPr/>
            <p:nvPr/>
          </p:nvSpPr>
          <p:spPr>
            <a:xfrm>
              <a:off x="5791583" y="4225362"/>
              <a:ext cx="67874" cy="9117"/>
            </a:xfrm>
            <a:custGeom>
              <a:rect b="b" l="l" r="r" t="t"/>
              <a:pathLst>
                <a:path extrusionOk="0" h="288" w="2144">
                  <a:moveTo>
                    <a:pt x="21" y="1"/>
                  </a:moveTo>
                  <a:cubicBezTo>
                    <a:pt x="5" y="1"/>
                    <a:pt x="1" y="25"/>
                    <a:pt x="18" y="30"/>
                  </a:cubicBezTo>
                  <a:cubicBezTo>
                    <a:pt x="707" y="260"/>
                    <a:pt x="1440" y="30"/>
                    <a:pt x="2127" y="286"/>
                  </a:cubicBezTo>
                  <a:cubicBezTo>
                    <a:pt x="2128" y="287"/>
                    <a:pt x="2129" y="287"/>
                    <a:pt x="2130" y="287"/>
                  </a:cubicBezTo>
                  <a:cubicBezTo>
                    <a:pt x="2139" y="287"/>
                    <a:pt x="2143" y="274"/>
                    <a:pt x="2134" y="269"/>
                  </a:cubicBezTo>
                  <a:cubicBezTo>
                    <a:pt x="1814" y="116"/>
                    <a:pt x="1471" y="101"/>
                    <a:pt x="1125" y="101"/>
                  </a:cubicBezTo>
                  <a:cubicBezTo>
                    <a:pt x="1041" y="101"/>
                    <a:pt x="957" y="102"/>
                    <a:pt x="873" y="102"/>
                  </a:cubicBezTo>
                  <a:cubicBezTo>
                    <a:pt x="586" y="102"/>
                    <a:pt x="300" y="91"/>
                    <a:pt x="25" y="1"/>
                  </a:cubicBezTo>
                  <a:cubicBezTo>
                    <a:pt x="24" y="1"/>
                    <a:pt x="22" y="1"/>
                    <a:pt x="21"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2"/>
            <p:cNvSpPr/>
            <p:nvPr/>
          </p:nvSpPr>
          <p:spPr>
            <a:xfrm>
              <a:off x="5895166" y="4253822"/>
              <a:ext cx="3862" cy="1551"/>
            </a:xfrm>
            <a:custGeom>
              <a:rect b="b" l="l" r="r" t="t"/>
              <a:pathLst>
                <a:path extrusionOk="0" h="49" w="122">
                  <a:moveTo>
                    <a:pt x="14" y="1"/>
                  </a:moveTo>
                  <a:cubicBezTo>
                    <a:pt x="4" y="1"/>
                    <a:pt x="0" y="16"/>
                    <a:pt x="12" y="19"/>
                  </a:cubicBezTo>
                  <a:cubicBezTo>
                    <a:pt x="46" y="27"/>
                    <a:pt x="78" y="39"/>
                    <a:pt x="108" y="48"/>
                  </a:cubicBezTo>
                  <a:cubicBezTo>
                    <a:pt x="110" y="48"/>
                    <a:pt x="111" y="48"/>
                    <a:pt x="112" y="48"/>
                  </a:cubicBezTo>
                  <a:cubicBezTo>
                    <a:pt x="121" y="48"/>
                    <a:pt x="122" y="34"/>
                    <a:pt x="113" y="32"/>
                  </a:cubicBezTo>
                  <a:cubicBezTo>
                    <a:pt x="79" y="20"/>
                    <a:pt x="49" y="11"/>
                    <a:pt x="17" y="1"/>
                  </a:cubicBezTo>
                  <a:cubicBezTo>
                    <a:pt x="16" y="1"/>
                    <a:pt x="15" y="1"/>
                    <a:pt x="14"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2"/>
            <p:cNvSpPr/>
            <p:nvPr/>
          </p:nvSpPr>
          <p:spPr>
            <a:xfrm>
              <a:off x="5869903" y="4262021"/>
              <a:ext cx="30391" cy="27194"/>
            </a:xfrm>
            <a:custGeom>
              <a:rect b="b" l="l" r="r" t="t"/>
              <a:pathLst>
                <a:path extrusionOk="0" h="859" w="960">
                  <a:moveTo>
                    <a:pt x="30" y="1"/>
                  </a:moveTo>
                  <a:cubicBezTo>
                    <a:pt x="13" y="1"/>
                    <a:pt x="1" y="28"/>
                    <a:pt x="19" y="40"/>
                  </a:cubicBezTo>
                  <a:cubicBezTo>
                    <a:pt x="373" y="258"/>
                    <a:pt x="664" y="530"/>
                    <a:pt x="921" y="852"/>
                  </a:cubicBezTo>
                  <a:cubicBezTo>
                    <a:pt x="924" y="856"/>
                    <a:pt x="929" y="858"/>
                    <a:pt x="933" y="858"/>
                  </a:cubicBezTo>
                  <a:cubicBezTo>
                    <a:pt x="946" y="858"/>
                    <a:pt x="960" y="842"/>
                    <a:pt x="950" y="828"/>
                  </a:cubicBezTo>
                  <a:cubicBezTo>
                    <a:pt x="706" y="495"/>
                    <a:pt x="389" y="219"/>
                    <a:pt x="40" y="4"/>
                  </a:cubicBezTo>
                  <a:cubicBezTo>
                    <a:pt x="36" y="2"/>
                    <a:pt x="33" y="1"/>
                    <a:pt x="30"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2"/>
            <p:cNvSpPr/>
            <p:nvPr/>
          </p:nvSpPr>
          <p:spPr>
            <a:xfrm>
              <a:off x="5850751" y="4149543"/>
              <a:ext cx="47170" cy="52172"/>
            </a:xfrm>
            <a:custGeom>
              <a:rect b="b" l="l" r="r" t="t"/>
              <a:pathLst>
                <a:path extrusionOk="0" h="1648" w="1490">
                  <a:moveTo>
                    <a:pt x="1453" y="0"/>
                  </a:moveTo>
                  <a:cubicBezTo>
                    <a:pt x="1440" y="0"/>
                    <a:pt x="1426" y="8"/>
                    <a:pt x="1420" y="24"/>
                  </a:cubicBezTo>
                  <a:cubicBezTo>
                    <a:pt x="1145" y="728"/>
                    <a:pt x="741" y="1298"/>
                    <a:pt x="21" y="1602"/>
                  </a:cubicBezTo>
                  <a:cubicBezTo>
                    <a:pt x="0" y="1614"/>
                    <a:pt x="5" y="1648"/>
                    <a:pt x="26" y="1648"/>
                  </a:cubicBezTo>
                  <a:cubicBezTo>
                    <a:pt x="28" y="1648"/>
                    <a:pt x="31" y="1647"/>
                    <a:pt x="34" y="1646"/>
                  </a:cubicBezTo>
                  <a:cubicBezTo>
                    <a:pt x="715" y="1384"/>
                    <a:pt x="1351" y="789"/>
                    <a:pt x="1485" y="42"/>
                  </a:cubicBezTo>
                  <a:cubicBezTo>
                    <a:pt x="1490" y="16"/>
                    <a:pt x="1471" y="0"/>
                    <a:pt x="1453"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32"/>
            <p:cNvSpPr/>
            <p:nvPr/>
          </p:nvSpPr>
          <p:spPr>
            <a:xfrm>
              <a:off x="5827419" y="4218018"/>
              <a:ext cx="93136" cy="5508"/>
            </a:xfrm>
            <a:custGeom>
              <a:rect b="b" l="l" r="r" t="t"/>
              <a:pathLst>
                <a:path extrusionOk="0" h="174" w="2942">
                  <a:moveTo>
                    <a:pt x="28" y="1"/>
                  </a:moveTo>
                  <a:cubicBezTo>
                    <a:pt x="0" y="1"/>
                    <a:pt x="1" y="50"/>
                    <a:pt x="34" y="53"/>
                  </a:cubicBezTo>
                  <a:cubicBezTo>
                    <a:pt x="531" y="111"/>
                    <a:pt x="1041" y="166"/>
                    <a:pt x="1543" y="174"/>
                  </a:cubicBezTo>
                  <a:cubicBezTo>
                    <a:pt x="1556" y="174"/>
                    <a:pt x="1569" y="174"/>
                    <a:pt x="1582" y="174"/>
                  </a:cubicBezTo>
                  <a:cubicBezTo>
                    <a:pt x="1976" y="174"/>
                    <a:pt x="2352" y="84"/>
                    <a:pt x="2745" y="84"/>
                  </a:cubicBezTo>
                  <a:cubicBezTo>
                    <a:pt x="2799" y="84"/>
                    <a:pt x="2854" y="85"/>
                    <a:pt x="2909" y="89"/>
                  </a:cubicBezTo>
                  <a:cubicBezTo>
                    <a:pt x="2910" y="89"/>
                    <a:pt x="2910" y="89"/>
                    <a:pt x="2911" y="89"/>
                  </a:cubicBezTo>
                  <a:cubicBezTo>
                    <a:pt x="2935" y="89"/>
                    <a:pt x="2941" y="48"/>
                    <a:pt x="2915" y="44"/>
                  </a:cubicBezTo>
                  <a:cubicBezTo>
                    <a:pt x="2826" y="32"/>
                    <a:pt x="2740" y="26"/>
                    <a:pt x="2656" y="26"/>
                  </a:cubicBezTo>
                  <a:cubicBezTo>
                    <a:pt x="2312" y="26"/>
                    <a:pt x="1989" y="111"/>
                    <a:pt x="1633" y="121"/>
                  </a:cubicBezTo>
                  <a:cubicBezTo>
                    <a:pt x="1589" y="123"/>
                    <a:pt x="1544" y="123"/>
                    <a:pt x="1499" y="123"/>
                  </a:cubicBezTo>
                  <a:cubicBezTo>
                    <a:pt x="1013" y="123"/>
                    <a:pt x="508" y="55"/>
                    <a:pt x="31" y="1"/>
                  </a:cubicBezTo>
                  <a:cubicBezTo>
                    <a:pt x="30" y="1"/>
                    <a:pt x="29" y="1"/>
                    <a:pt x="28"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32"/>
            <p:cNvSpPr/>
            <p:nvPr/>
          </p:nvSpPr>
          <p:spPr>
            <a:xfrm>
              <a:off x="5452754" y="3659329"/>
              <a:ext cx="110643" cy="112004"/>
            </a:xfrm>
            <a:custGeom>
              <a:rect b="b" l="l" r="r" t="t"/>
              <a:pathLst>
                <a:path extrusionOk="0" h="3538" w="3495">
                  <a:moveTo>
                    <a:pt x="20" y="0"/>
                  </a:moveTo>
                  <a:cubicBezTo>
                    <a:pt x="5" y="0"/>
                    <a:pt x="1" y="22"/>
                    <a:pt x="18" y="27"/>
                  </a:cubicBezTo>
                  <a:cubicBezTo>
                    <a:pt x="825" y="283"/>
                    <a:pt x="1882" y="452"/>
                    <a:pt x="2539" y="1004"/>
                  </a:cubicBezTo>
                  <a:cubicBezTo>
                    <a:pt x="3288" y="1634"/>
                    <a:pt x="3370" y="2591"/>
                    <a:pt x="3428" y="3506"/>
                  </a:cubicBezTo>
                  <a:cubicBezTo>
                    <a:pt x="3429" y="3527"/>
                    <a:pt x="3445" y="3537"/>
                    <a:pt x="3462" y="3537"/>
                  </a:cubicBezTo>
                  <a:cubicBezTo>
                    <a:pt x="3478" y="3537"/>
                    <a:pt x="3494" y="3527"/>
                    <a:pt x="3493" y="3506"/>
                  </a:cubicBezTo>
                  <a:cubicBezTo>
                    <a:pt x="3477" y="2693"/>
                    <a:pt x="3368" y="1806"/>
                    <a:pt x="2806" y="1173"/>
                  </a:cubicBezTo>
                  <a:cubicBezTo>
                    <a:pt x="2141" y="424"/>
                    <a:pt x="934" y="264"/>
                    <a:pt x="25" y="1"/>
                  </a:cubicBezTo>
                  <a:cubicBezTo>
                    <a:pt x="23" y="0"/>
                    <a:pt x="21" y="0"/>
                    <a:pt x="20"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32"/>
            <p:cNvSpPr/>
            <p:nvPr/>
          </p:nvSpPr>
          <p:spPr>
            <a:xfrm>
              <a:off x="5485298" y="3652934"/>
              <a:ext cx="85855" cy="104913"/>
            </a:xfrm>
            <a:custGeom>
              <a:rect b="b" l="l" r="r" t="t"/>
              <a:pathLst>
                <a:path extrusionOk="0" h="3314" w="2712">
                  <a:moveTo>
                    <a:pt x="36" y="1"/>
                  </a:moveTo>
                  <a:cubicBezTo>
                    <a:pt x="0" y="1"/>
                    <a:pt x="1" y="58"/>
                    <a:pt x="38" y="63"/>
                  </a:cubicBezTo>
                  <a:cubicBezTo>
                    <a:pt x="393" y="110"/>
                    <a:pt x="560" y="313"/>
                    <a:pt x="842" y="494"/>
                  </a:cubicBezTo>
                  <a:cubicBezTo>
                    <a:pt x="1075" y="642"/>
                    <a:pt x="1347" y="726"/>
                    <a:pt x="1574" y="881"/>
                  </a:cubicBezTo>
                  <a:cubicBezTo>
                    <a:pt x="2269" y="1358"/>
                    <a:pt x="2620" y="2492"/>
                    <a:pt x="2438" y="3280"/>
                  </a:cubicBezTo>
                  <a:cubicBezTo>
                    <a:pt x="2433" y="3300"/>
                    <a:pt x="2449" y="3314"/>
                    <a:pt x="2465" y="3314"/>
                  </a:cubicBezTo>
                  <a:cubicBezTo>
                    <a:pt x="2475" y="3314"/>
                    <a:pt x="2485" y="3308"/>
                    <a:pt x="2489" y="3295"/>
                  </a:cubicBezTo>
                  <a:cubicBezTo>
                    <a:pt x="2711" y="2624"/>
                    <a:pt x="2401" y="1699"/>
                    <a:pt x="1971" y="1155"/>
                  </a:cubicBezTo>
                  <a:cubicBezTo>
                    <a:pt x="1705" y="820"/>
                    <a:pt x="1318" y="706"/>
                    <a:pt x="962" y="492"/>
                  </a:cubicBezTo>
                  <a:cubicBezTo>
                    <a:pt x="643" y="302"/>
                    <a:pt x="416" y="50"/>
                    <a:pt x="38" y="1"/>
                  </a:cubicBezTo>
                  <a:cubicBezTo>
                    <a:pt x="37" y="1"/>
                    <a:pt x="36" y="1"/>
                    <a:pt x="36"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32"/>
            <p:cNvSpPr/>
            <p:nvPr/>
          </p:nvSpPr>
          <p:spPr>
            <a:xfrm>
              <a:off x="5498752" y="3622164"/>
              <a:ext cx="57870" cy="62619"/>
            </a:xfrm>
            <a:custGeom>
              <a:rect b="b" l="l" r="r" t="t"/>
              <a:pathLst>
                <a:path extrusionOk="0" h="1978" w="1828">
                  <a:moveTo>
                    <a:pt x="27" y="1"/>
                  </a:moveTo>
                  <a:cubicBezTo>
                    <a:pt x="13" y="1"/>
                    <a:pt x="0" y="15"/>
                    <a:pt x="10" y="30"/>
                  </a:cubicBezTo>
                  <a:cubicBezTo>
                    <a:pt x="528" y="736"/>
                    <a:pt x="1110" y="1406"/>
                    <a:pt x="1780" y="1972"/>
                  </a:cubicBezTo>
                  <a:cubicBezTo>
                    <a:pt x="1785" y="1976"/>
                    <a:pt x="1790" y="1977"/>
                    <a:pt x="1795" y="1977"/>
                  </a:cubicBezTo>
                  <a:cubicBezTo>
                    <a:pt x="1813" y="1977"/>
                    <a:pt x="1828" y="1956"/>
                    <a:pt x="1811" y="1940"/>
                  </a:cubicBezTo>
                  <a:cubicBezTo>
                    <a:pt x="1169" y="1339"/>
                    <a:pt x="572" y="717"/>
                    <a:pt x="44" y="10"/>
                  </a:cubicBezTo>
                  <a:cubicBezTo>
                    <a:pt x="39" y="3"/>
                    <a:pt x="33" y="1"/>
                    <a:pt x="27"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32"/>
            <p:cNvSpPr/>
            <p:nvPr/>
          </p:nvSpPr>
          <p:spPr>
            <a:xfrm>
              <a:off x="5541869" y="3660785"/>
              <a:ext cx="50304" cy="108585"/>
            </a:xfrm>
            <a:custGeom>
              <a:rect b="b" l="l" r="r" t="t"/>
              <a:pathLst>
                <a:path extrusionOk="0" h="3430" w="1589">
                  <a:moveTo>
                    <a:pt x="18" y="0"/>
                  </a:moveTo>
                  <a:cubicBezTo>
                    <a:pt x="9" y="0"/>
                    <a:pt x="1" y="9"/>
                    <a:pt x="8" y="19"/>
                  </a:cubicBezTo>
                  <a:cubicBezTo>
                    <a:pt x="725" y="1025"/>
                    <a:pt x="1407" y="2165"/>
                    <a:pt x="751" y="3388"/>
                  </a:cubicBezTo>
                  <a:cubicBezTo>
                    <a:pt x="740" y="3410"/>
                    <a:pt x="757" y="3429"/>
                    <a:pt x="775" y="3429"/>
                  </a:cubicBezTo>
                  <a:cubicBezTo>
                    <a:pt x="783" y="3429"/>
                    <a:pt x="792" y="3425"/>
                    <a:pt x="798" y="3416"/>
                  </a:cubicBezTo>
                  <a:cubicBezTo>
                    <a:pt x="1589" y="2261"/>
                    <a:pt x="728" y="957"/>
                    <a:pt x="30" y="6"/>
                  </a:cubicBezTo>
                  <a:cubicBezTo>
                    <a:pt x="27" y="2"/>
                    <a:pt x="22" y="0"/>
                    <a:pt x="1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32"/>
            <p:cNvSpPr/>
            <p:nvPr/>
          </p:nvSpPr>
          <p:spPr>
            <a:xfrm>
              <a:off x="5568493" y="3622607"/>
              <a:ext cx="69203" cy="145719"/>
            </a:xfrm>
            <a:custGeom>
              <a:rect b="b" l="l" r="r" t="t"/>
              <a:pathLst>
                <a:path extrusionOk="0" h="4603" w="2186">
                  <a:moveTo>
                    <a:pt x="2158" y="1"/>
                  </a:moveTo>
                  <a:cubicBezTo>
                    <a:pt x="2154" y="1"/>
                    <a:pt x="2150" y="2"/>
                    <a:pt x="2145" y="6"/>
                  </a:cubicBezTo>
                  <a:cubicBezTo>
                    <a:pt x="1526" y="624"/>
                    <a:pt x="1212" y="1381"/>
                    <a:pt x="946" y="2164"/>
                  </a:cubicBezTo>
                  <a:lnTo>
                    <a:pt x="946" y="2164"/>
                  </a:lnTo>
                  <a:cubicBezTo>
                    <a:pt x="1248" y="1392"/>
                    <a:pt x="1632" y="658"/>
                    <a:pt x="2173" y="34"/>
                  </a:cubicBezTo>
                  <a:cubicBezTo>
                    <a:pt x="2185" y="20"/>
                    <a:pt x="2173" y="1"/>
                    <a:pt x="2158" y="1"/>
                  </a:cubicBezTo>
                  <a:close/>
                  <a:moveTo>
                    <a:pt x="946" y="2164"/>
                  </a:moveTo>
                  <a:lnTo>
                    <a:pt x="946" y="2164"/>
                  </a:lnTo>
                  <a:cubicBezTo>
                    <a:pt x="780" y="2589"/>
                    <a:pt x="638" y="3026"/>
                    <a:pt x="508" y="3463"/>
                  </a:cubicBezTo>
                  <a:lnTo>
                    <a:pt x="508" y="3463"/>
                  </a:lnTo>
                  <a:cubicBezTo>
                    <a:pt x="668" y="3035"/>
                    <a:pt x="799" y="2596"/>
                    <a:pt x="946" y="2164"/>
                  </a:cubicBezTo>
                  <a:close/>
                  <a:moveTo>
                    <a:pt x="508" y="3463"/>
                  </a:moveTo>
                  <a:cubicBezTo>
                    <a:pt x="379" y="3809"/>
                    <a:pt x="231" y="4149"/>
                    <a:pt x="42" y="4471"/>
                  </a:cubicBezTo>
                  <a:cubicBezTo>
                    <a:pt x="0" y="4543"/>
                    <a:pt x="65" y="4602"/>
                    <a:pt x="126" y="4602"/>
                  </a:cubicBezTo>
                  <a:cubicBezTo>
                    <a:pt x="160" y="4602"/>
                    <a:pt x="192" y="4584"/>
                    <a:pt x="204" y="4539"/>
                  </a:cubicBezTo>
                  <a:cubicBezTo>
                    <a:pt x="302" y="4184"/>
                    <a:pt x="401" y="3823"/>
                    <a:pt x="508" y="3463"/>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2"/>
            <p:cNvSpPr/>
            <p:nvPr/>
          </p:nvSpPr>
          <p:spPr>
            <a:xfrm>
              <a:off x="5581093" y="3619409"/>
              <a:ext cx="43877" cy="92630"/>
            </a:xfrm>
            <a:custGeom>
              <a:rect b="b" l="l" r="r" t="t"/>
              <a:pathLst>
                <a:path extrusionOk="0" h="2926" w="1386">
                  <a:moveTo>
                    <a:pt x="1345" y="0"/>
                  </a:moveTo>
                  <a:cubicBezTo>
                    <a:pt x="1339" y="0"/>
                    <a:pt x="1332" y="3"/>
                    <a:pt x="1326" y="10"/>
                  </a:cubicBezTo>
                  <a:cubicBezTo>
                    <a:pt x="596" y="805"/>
                    <a:pt x="162" y="1820"/>
                    <a:pt x="5" y="2882"/>
                  </a:cubicBezTo>
                  <a:cubicBezTo>
                    <a:pt x="1" y="2908"/>
                    <a:pt x="23" y="2926"/>
                    <a:pt x="43" y="2926"/>
                  </a:cubicBezTo>
                  <a:cubicBezTo>
                    <a:pt x="57" y="2926"/>
                    <a:pt x="69" y="2918"/>
                    <a:pt x="72" y="2899"/>
                  </a:cubicBezTo>
                  <a:cubicBezTo>
                    <a:pt x="233" y="1815"/>
                    <a:pt x="683" y="900"/>
                    <a:pt x="1368" y="52"/>
                  </a:cubicBezTo>
                  <a:cubicBezTo>
                    <a:pt x="1386" y="30"/>
                    <a:pt x="1367" y="0"/>
                    <a:pt x="134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2"/>
            <p:cNvSpPr/>
            <p:nvPr/>
          </p:nvSpPr>
          <p:spPr>
            <a:xfrm>
              <a:off x="5578845" y="3628495"/>
              <a:ext cx="26814" cy="59041"/>
            </a:xfrm>
            <a:custGeom>
              <a:rect b="b" l="l" r="r" t="t"/>
              <a:pathLst>
                <a:path extrusionOk="0" h="1865" w="847">
                  <a:moveTo>
                    <a:pt x="825" y="0"/>
                  </a:moveTo>
                  <a:cubicBezTo>
                    <a:pt x="822" y="0"/>
                    <a:pt x="818" y="2"/>
                    <a:pt x="815" y="5"/>
                  </a:cubicBezTo>
                  <a:cubicBezTo>
                    <a:pt x="370" y="507"/>
                    <a:pt x="187" y="1199"/>
                    <a:pt x="6" y="1827"/>
                  </a:cubicBezTo>
                  <a:cubicBezTo>
                    <a:pt x="1" y="1849"/>
                    <a:pt x="20" y="1865"/>
                    <a:pt x="38" y="1865"/>
                  </a:cubicBezTo>
                  <a:cubicBezTo>
                    <a:pt x="49" y="1865"/>
                    <a:pt x="60" y="1859"/>
                    <a:pt x="64" y="1845"/>
                  </a:cubicBezTo>
                  <a:cubicBezTo>
                    <a:pt x="248" y="1192"/>
                    <a:pt x="463" y="590"/>
                    <a:pt x="840" y="22"/>
                  </a:cubicBezTo>
                  <a:cubicBezTo>
                    <a:pt x="846" y="12"/>
                    <a:pt x="836" y="0"/>
                    <a:pt x="825"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2"/>
            <p:cNvSpPr/>
            <p:nvPr/>
          </p:nvSpPr>
          <p:spPr>
            <a:xfrm>
              <a:off x="5567512" y="3606240"/>
              <a:ext cx="3451" cy="42231"/>
            </a:xfrm>
            <a:custGeom>
              <a:rect b="b" l="l" r="r" t="t"/>
              <a:pathLst>
                <a:path extrusionOk="0" h="1334" w="109">
                  <a:moveTo>
                    <a:pt x="58" y="0"/>
                  </a:moveTo>
                  <a:cubicBezTo>
                    <a:pt x="43" y="0"/>
                    <a:pt x="28" y="11"/>
                    <a:pt x="27" y="32"/>
                  </a:cubicBezTo>
                  <a:cubicBezTo>
                    <a:pt x="1" y="451"/>
                    <a:pt x="14" y="877"/>
                    <a:pt x="9" y="1298"/>
                  </a:cubicBezTo>
                  <a:cubicBezTo>
                    <a:pt x="9" y="1322"/>
                    <a:pt x="28" y="1333"/>
                    <a:pt x="46" y="1333"/>
                  </a:cubicBezTo>
                  <a:cubicBezTo>
                    <a:pt x="64" y="1333"/>
                    <a:pt x="82" y="1322"/>
                    <a:pt x="82" y="1298"/>
                  </a:cubicBezTo>
                  <a:cubicBezTo>
                    <a:pt x="87" y="877"/>
                    <a:pt x="108" y="453"/>
                    <a:pt x="89" y="32"/>
                  </a:cubicBezTo>
                  <a:cubicBezTo>
                    <a:pt x="89" y="11"/>
                    <a:pt x="73" y="0"/>
                    <a:pt x="58"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2"/>
            <p:cNvSpPr/>
            <p:nvPr/>
          </p:nvSpPr>
          <p:spPr>
            <a:xfrm>
              <a:off x="5575996" y="3739739"/>
              <a:ext cx="103932" cy="24123"/>
            </a:xfrm>
            <a:custGeom>
              <a:rect b="b" l="l" r="r" t="t"/>
              <a:pathLst>
                <a:path extrusionOk="0" h="762" w="3283">
                  <a:moveTo>
                    <a:pt x="1904" y="0"/>
                  </a:moveTo>
                  <a:cubicBezTo>
                    <a:pt x="1198" y="0"/>
                    <a:pt x="463" y="260"/>
                    <a:pt x="21" y="716"/>
                  </a:cubicBezTo>
                  <a:cubicBezTo>
                    <a:pt x="0" y="734"/>
                    <a:pt x="19" y="761"/>
                    <a:pt x="41" y="761"/>
                  </a:cubicBezTo>
                  <a:cubicBezTo>
                    <a:pt x="47" y="761"/>
                    <a:pt x="53" y="759"/>
                    <a:pt x="59" y="753"/>
                  </a:cubicBezTo>
                  <a:cubicBezTo>
                    <a:pt x="498" y="311"/>
                    <a:pt x="1167" y="95"/>
                    <a:pt x="1827" y="95"/>
                  </a:cubicBezTo>
                  <a:cubicBezTo>
                    <a:pt x="2332" y="95"/>
                    <a:pt x="2832" y="222"/>
                    <a:pt x="3217" y="471"/>
                  </a:cubicBezTo>
                  <a:cubicBezTo>
                    <a:pt x="3223" y="475"/>
                    <a:pt x="3228" y="476"/>
                    <a:pt x="3233" y="476"/>
                  </a:cubicBezTo>
                  <a:cubicBezTo>
                    <a:pt x="3260" y="476"/>
                    <a:pt x="3282" y="440"/>
                    <a:pt x="3258" y="420"/>
                  </a:cubicBezTo>
                  <a:cubicBezTo>
                    <a:pt x="2898" y="132"/>
                    <a:pt x="2408" y="0"/>
                    <a:pt x="1904"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2"/>
            <p:cNvSpPr/>
            <p:nvPr/>
          </p:nvSpPr>
          <p:spPr>
            <a:xfrm>
              <a:off x="5594041" y="3710804"/>
              <a:ext cx="85064" cy="32671"/>
            </a:xfrm>
            <a:custGeom>
              <a:rect b="b" l="l" r="r" t="t"/>
              <a:pathLst>
                <a:path extrusionOk="0" h="1032" w="2687">
                  <a:moveTo>
                    <a:pt x="2666" y="0"/>
                  </a:moveTo>
                  <a:cubicBezTo>
                    <a:pt x="2663" y="0"/>
                    <a:pt x="2659" y="1"/>
                    <a:pt x="2656" y="4"/>
                  </a:cubicBezTo>
                  <a:cubicBezTo>
                    <a:pt x="2204" y="318"/>
                    <a:pt x="1696" y="324"/>
                    <a:pt x="1178" y="439"/>
                  </a:cubicBezTo>
                  <a:cubicBezTo>
                    <a:pt x="749" y="535"/>
                    <a:pt x="371" y="721"/>
                    <a:pt x="21" y="984"/>
                  </a:cubicBezTo>
                  <a:cubicBezTo>
                    <a:pt x="0" y="999"/>
                    <a:pt x="14" y="1032"/>
                    <a:pt x="35" y="1032"/>
                  </a:cubicBezTo>
                  <a:cubicBezTo>
                    <a:pt x="40" y="1032"/>
                    <a:pt x="44" y="1030"/>
                    <a:pt x="48" y="1028"/>
                  </a:cubicBezTo>
                  <a:cubicBezTo>
                    <a:pt x="560" y="658"/>
                    <a:pt x="1062" y="546"/>
                    <a:pt x="1671" y="446"/>
                  </a:cubicBezTo>
                  <a:cubicBezTo>
                    <a:pt x="2051" y="383"/>
                    <a:pt x="2404" y="311"/>
                    <a:pt x="2676" y="30"/>
                  </a:cubicBezTo>
                  <a:cubicBezTo>
                    <a:pt x="2687" y="19"/>
                    <a:pt x="2678" y="0"/>
                    <a:pt x="26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2"/>
            <p:cNvSpPr/>
            <p:nvPr/>
          </p:nvSpPr>
          <p:spPr>
            <a:xfrm>
              <a:off x="5580650" y="3655974"/>
              <a:ext cx="69646" cy="100006"/>
            </a:xfrm>
            <a:custGeom>
              <a:rect b="b" l="l" r="r" t="t"/>
              <a:pathLst>
                <a:path extrusionOk="0" h="3159" w="2200">
                  <a:moveTo>
                    <a:pt x="2166" y="0"/>
                  </a:moveTo>
                  <a:cubicBezTo>
                    <a:pt x="2161" y="0"/>
                    <a:pt x="2156" y="2"/>
                    <a:pt x="2153" y="7"/>
                  </a:cubicBezTo>
                  <a:cubicBezTo>
                    <a:pt x="1361" y="980"/>
                    <a:pt x="682" y="2059"/>
                    <a:pt x="15" y="3122"/>
                  </a:cubicBezTo>
                  <a:cubicBezTo>
                    <a:pt x="1" y="3140"/>
                    <a:pt x="19" y="3159"/>
                    <a:pt x="37" y="3159"/>
                  </a:cubicBezTo>
                  <a:cubicBezTo>
                    <a:pt x="45" y="3159"/>
                    <a:pt x="53" y="3155"/>
                    <a:pt x="58" y="3146"/>
                  </a:cubicBezTo>
                  <a:cubicBezTo>
                    <a:pt x="736" y="2086"/>
                    <a:pt x="1489" y="1080"/>
                    <a:pt x="2189" y="36"/>
                  </a:cubicBezTo>
                  <a:cubicBezTo>
                    <a:pt x="2200" y="19"/>
                    <a:pt x="2183" y="0"/>
                    <a:pt x="2166"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32"/>
            <p:cNvSpPr/>
            <p:nvPr/>
          </p:nvSpPr>
          <p:spPr>
            <a:xfrm>
              <a:off x="5622691" y="3637169"/>
              <a:ext cx="31436" cy="42928"/>
            </a:xfrm>
            <a:custGeom>
              <a:rect b="b" l="l" r="r" t="t"/>
              <a:pathLst>
                <a:path extrusionOk="0" h="1356" w="993">
                  <a:moveTo>
                    <a:pt x="952" y="1"/>
                  </a:moveTo>
                  <a:cubicBezTo>
                    <a:pt x="942" y="1"/>
                    <a:pt x="932" y="5"/>
                    <a:pt x="925" y="16"/>
                  </a:cubicBezTo>
                  <a:cubicBezTo>
                    <a:pt x="611" y="436"/>
                    <a:pt x="337" y="887"/>
                    <a:pt x="17" y="1304"/>
                  </a:cubicBezTo>
                  <a:cubicBezTo>
                    <a:pt x="1" y="1326"/>
                    <a:pt x="26" y="1355"/>
                    <a:pt x="49" y="1355"/>
                  </a:cubicBezTo>
                  <a:cubicBezTo>
                    <a:pt x="57" y="1355"/>
                    <a:pt x="64" y="1352"/>
                    <a:pt x="70" y="1345"/>
                  </a:cubicBezTo>
                  <a:cubicBezTo>
                    <a:pt x="393" y="934"/>
                    <a:pt x="734" y="510"/>
                    <a:pt x="979" y="47"/>
                  </a:cubicBezTo>
                  <a:cubicBezTo>
                    <a:pt x="993" y="22"/>
                    <a:pt x="973" y="1"/>
                    <a:pt x="952" y="1"/>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32"/>
            <p:cNvSpPr/>
            <p:nvPr/>
          </p:nvSpPr>
          <p:spPr>
            <a:xfrm>
              <a:off x="5642002" y="3670378"/>
              <a:ext cx="20609" cy="25548"/>
            </a:xfrm>
            <a:custGeom>
              <a:rect b="b" l="l" r="r" t="t"/>
              <a:pathLst>
                <a:path extrusionOk="0" h="807" w="651">
                  <a:moveTo>
                    <a:pt x="611" y="0"/>
                  </a:moveTo>
                  <a:cubicBezTo>
                    <a:pt x="605" y="0"/>
                    <a:pt x="598" y="2"/>
                    <a:pt x="593" y="8"/>
                  </a:cubicBezTo>
                  <a:cubicBezTo>
                    <a:pt x="379" y="234"/>
                    <a:pt x="206" y="503"/>
                    <a:pt x="18" y="751"/>
                  </a:cubicBezTo>
                  <a:cubicBezTo>
                    <a:pt x="1" y="776"/>
                    <a:pt x="26" y="806"/>
                    <a:pt x="50" y="806"/>
                  </a:cubicBezTo>
                  <a:cubicBezTo>
                    <a:pt x="59" y="806"/>
                    <a:pt x="67" y="803"/>
                    <a:pt x="73" y="795"/>
                  </a:cubicBezTo>
                  <a:cubicBezTo>
                    <a:pt x="264" y="551"/>
                    <a:pt x="476" y="312"/>
                    <a:pt x="638" y="45"/>
                  </a:cubicBezTo>
                  <a:cubicBezTo>
                    <a:pt x="651" y="23"/>
                    <a:pt x="631" y="0"/>
                    <a:pt x="611" y="0"/>
                  </a:cubicBezTo>
                  <a:close/>
                </a:path>
              </a:pathLst>
            </a:custGeom>
            <a:solidFill>
              <a:srgbClr val="5E3F36">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6" name="Google Shape;3996;p32"/>
          <p:cNvGrpSpPr/>
          <p:nvPr/>
        </p:nvGrpSpPr>
        <p:grpSpPr>
          <a:xfrm>
            <a:off x="6441761" y="4198720"/>
            <a:ext cx="590285" cy="801408"/>
            <a:chOff x="8044861" y="4131245"/>
            <a:chExt cx="590285" cy="801408"/>
          </a:xfrm>
        </p:grpSpPr>
        <p:sp>
          <p:nvSpPr>
            <p:cNvPr id="3997" name="Google Shape;3997;p32"/>
            <p:cNvSpPr/>
            <p:nvPr/>
          </p:nvSpPr>
          <p:spPr>
            <a:xfrm>
              <a:off x="8205363" y="4131245"/>
              <a:ext cx="429782" cy="389007"/>
            </a:xfrm>
            <a:custGeom>
              <a:rect b="b" l="l" r="r" t="t"/>
              <a:pathLst>
                <a:path extrusionOk="0" h="12288" w="13576">
                  <a:moveTo>
                    <a:pt x="12881" y="0"/>
                  </a:moveTo>
                  <a:cubicBezTo>
                    <a:pt x="13576" y="441"/>
                    <a:pt x="12875" y="1484"/>
                    <a:pt x="11496" y="2189"/>
                  </a:cubicBezTo>
                  <a:cubicBezTo>
                    <a:pt x="10715" y="2589"/>
                    <a:pt x="7743" y="4120"/>
                    <a:pt x="5646" y="5964"/>
                  </a:cubicBezTo>
                  <a:cubicBezTo>
                    <a:pt x="3547" y="7810"/>
                    <a:pt x="868" y="10938"/>
                    <a:pt x="1241" y="12288"/>
                  </a:cubicBezTo>
                  <a:cubicBezTo>
                    <a:pt x="1241" y="12288"/>
                    <a:pt x="0" y="11406"/>
                    <a:pt x="1316" y="9425"/>
                  </a:cubicBezTo>
                  <a:cubicBezTo>
                    <a:pt x="2632" y="7446"/>
                    <a:pt x="1962" y="5044"/>
                    <a:pt x="2123" y="3725"/>
                  </a:cubicBezTo>
                  <a:cubicBezTo>
                    <a:pt x="2286" y="2407"/>
                    <a:pt x="4635" y="1796"/>
                    <a:pt x="5263" y="1344"/>
                  </a:cubicBezTo>
                  <a:cubicBezTo>
                    <a:pt x="5893" y="892"/>
                    <a:pt x="6767" y="1191"/>
                    <a:pt x="7357" y="1521"/>
                  </a:cubicBezTo>
                  <a:cubicBezTo>
                    <a:pt x="9257" y="2587"/>
                    <a:pt x="10874" y="1529"/>
                    <a:pt x="11503" y="1284"/>
                  </a:cubicBezTo>
                  <a:cubicBezTo>
                    <a:pt x="12885" y="751"/>
                    <a:pt x="12881" y="0"/>
                    <a:pt x="12881" y="0"/>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2"/>
            <p:cNvSpPr/>
            <p:nvPr/>
          </p:nvSpPr>
          <p:spPr>
            <a:xfrm>
              <a:off x="8044861" y="4331541"/>
              <a:ext cx="358711" cy="513390"/>
            </a:xfrm>
            <a:custGeom>
              <a:rect b="b" l="l" r="r" t="t"/>
              <a:pathLst>
                <a:path extrusionOk="0" h="16217" w="11331">
                  <a:moveTo>
                    <a:pt x="6312" y="5961"/>
                  </a:moveTo>
                  <a:cubicBezTo>
                    <a:pt x="6312" y="5961"/>
                    <a:pt x="5073" y="5079"/>
                    <a:pt x="6389" y="3098"/>
                  </a:cubicBezTo>
                  <a:cubicBezTo>
                    <a:pt x="7046" y="2110"/>
                    <a:pt x="7208" y="1015"/>
                    <a:pt x="7225" y="1"/>
                  </a:cubicBezTo>
                  <a:cubicBezTo>
                    <a:pt x="7225" y="1"/>
                    <a:pt x="3885" y="2156"/>
                    <a:pt x="3345" y="3546"/>
                  </a:cubicBezTo>
                  <a:cubicBezTo>
                    <a:pt x="2806" y="4937"/>
                    <a:pt x="3322" y="5321"/>
                    <a:pt x="2798" y="6257"/>
                  </a:cubicBezTo>
                  <a:cubicBezTo>
                    <a:pt x="2275" y="7192"/>
                    <a:pt x="0" y="10002"/>
                    <a:pt x="1258" y="11829"/>
                  </a:cubicBezTo>
                  <a:cubicBezTo>
                    <a:pt x="2516" y="13654"/>
                    <a:pt x="5156" y="15855"/>
                    <a:pt x="6321" y="16034"/>
                  </a:cubicBezTo>
                  <a:cubicBezTo>
                    <a:pt x="7487" y="16216"/>
                    <a:pt x="10618" y="16204"/>
                    <a:pt x="10618" y="16204"/>
                  </a:cubicBezTo>
                  <a:cubicBezTo>
                    <a:pt x="10618" y="16204"/>
                    <a:pt x="11331" y="14968"/>
                    <a:pt x="10476" y="13655"/>
                  </a:cubicBezTo>
                  <a:cubicBezTo>
                    <a:pt x="9618" y="12343"/>
                    <a:pt x="7904" y="12188"/>
                    <a:pt x="7734" y="11130"/>
                  </a:cubicBezTo>
                  <a:cubicBezTo>
                    <a:pt x="7032" y="6756"/>
                    <a:pt x="6312" y="5961"/>
                    <a:pt x="6312" y="596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2"/>
            <p:cNvSpPr/>
            <p:nvPr/>
          </p:nvSpPr>
          <p:spPr>
            <a:xfrm>
              <a:off x="8099090" y="4412045"/>
              <a:ext cx="389039" cy="520608"/>
            </a:xfrm>
            <a:custGeom>
              <a:rect b="b" l="l" r="r" t="t"/>
              <a:pathLst>
                <a:path extrusionOk="0" h="16445" w="12289">
                  <a:moveTo>
                    <a:pt x="3470" y="1"/>
                  </a:moveTo>
                  <a:cubicBezTo>
                    <a:pt x="3453" y="1"/>
                    <a:pt x="3434" y="15"/>
                    <a:pt x="3439" y="38"/>
                  </a:cubicBezTo>
                  <a:cubicBezTo>
                    <a:pt x="3524" y="534"/>
                    <a:pt x="3612" y="1032"/>
                    <a:pt x="3617" y="1537"/>
                  </a:cubicBezTo>
                  <a:cubicBezTo>
                    <a:pt x="3623" y="1988"/>
                    <a:pt x="3532" y="2436"/>
                    <a:pt x="3553" y="2885"/>
                  </a:cubicBezTo>
                  <a:cubicBezTo>
                    <a:pt x="3590" y="3621"/>
                    <a:pt x="3879" y="4321"/>
                    <a:pt x="4121" y="5011"/>
                  </a:cubicBezTo>
                  <a:cubicBezTo>
                    <a:pt x="4141" y="6130"/>
                    <a:pt x="4275" y="7250"/>
                    <a:pt x="4584" y="8313"/>
                  </a:cubicBezTo>
                  <a:cubicBezTo>
                    <a:pt x="4035" y="7754"/>
                    <a:pt x="3530" y="7158"/>
                    <a:pt x="3129" y="6485"/>
                  </a:cubicBezTo>
                  <a:cubicBezTo>
                    <a:pt x="2704" y="5775"/>
                    <a:pt x="2402" y="5006"/>
                    <a:pt x="2135" y="4226"/>
                  </a:cubicBezTo>
                  <a:cubicBezTo>
                    <a:pt x="2130" y="4212"/>
                    <a:pt x="2119" y="4206"/>
                    <a:pt x="2107" y="4206"/>
                  </a:cubicBezTo>
                  <a:cubicBezTo>
                    <a:pt x="2089" y="4206"/>
                    <a:pt x="2072" y="4220"/>
                    <a:pt x="2079" y="4242"/>
                  </a:cubicBezTo>
                  <a:cubicBezTo>
                    <a:pt x="2345" y="5027"/>
                    <a:pt x="2650" y="5803"/>
                    <a:pt x="3078" y="6515"/>
                  </a:cubicBezTo>
                  <a:cubicBezTo>
                    <a:pt x="3503" y="7226"/>
                    <a:pt x="4039" y="7853"/>
                    <a:pt x="4622" y="8438"/>
                  </a:cubicBezTo>
                  <a:cubicBezTo>
                    <a:pt x="4819" y="9085"/>
                    <a:pt x="5082" y="9710"/>
                    <a:pt x="5424" y="10302"/>
                  </a:cubicBezTo>
                  <a:cubicBezTo>
                    <a:pt x="4823" y="9600"/>
                    <a:pt x="4193" y="8916"/>
                    <a:pt x="3463" y="8348"/>
                  </a:cubicBezTo>
                  <a:cubicBezTo>
                    <a:pt x="2447" y="7555"/>
                    <a:pt x="1285" y="7151"/>
                    <a:pt x="50" y="6834"/>
                  </a:cubicBezTo>
                  <a:cubicBezTo>
                    <a:pt x="47" y="6833"/>
                    <a:pt x="44" y="6832"/>
                    <a:pt x="42" y="6832"/>
                  </a:cubicBezTo>
                  <a:cubicBezTo>
                    <a:pt x="11" y="6832"/>
                    <a:pt x="1" y="6881"/>
                    <a:pt x="34" y="6889"/>
                  </a:cubicBezTo>
                  <a:cubicBezTo>
                    <a:pt x="1293" y="7215"/>
                    <a:pt x="2477" y="7633"/>
                    <a:pt x="3504" y="8455"/>
                  </a:cubicBezTo>
                  <a:cubicBezTo>
                    <a:pt x="4292" y="9085"/>
                    <a:pt x="4961" y="9844"/>
                    <a:pt x="5611" y="10612"/>
                  </a:cubicBezTo>
                  <a:cubicBezTo>
                    <a:pt x="7144" y="13014"/>
                    <a:pt x="9801" y="14793"/>
                    <a:pt x="12077" y="16427"/>
                  </a:cubicBezTo>
                  <a:cubicBezTo>
                    <a:pt x="12094" y="16440"/>
                    <a:pt x="12112" y="16445"/>
                    <a:pt x="12129" y="16445"/>
                  </a:cubicBezTo>
                  <a:cubicBezTo>
                    <a:pt x="12214" y="16445"/>
                    <a:pt x="12289" y="16321"/>
                    <a:pt x="12208" y="16257"/>
                  </a:cubicBezTo>
                  <a:cubicBezTo>
                    <a:pt x="10313" y="14749"/>
                    <a:pt x="8137" y="13346"/>
                    <a:pt x="6556" y="11480"/>
                  </a:cubicBezTo>
                  <a:cubicBezTo>
                    <a:pt x="6159" y="10814"/>
                    <a:pt x="5886" y="10072"/>
                    <a:pt x="5764" y="9300"/>
                  </a:cubicBezTo>
                  <a:cubicBezTo>
                    <a:pt x="5762" y="9285"/>
                    <a:pt x="5752" y="9279"/>
                    <a:pt x="5741" y="9279"/>
                  </a:cubicBezTo>
                  <a:cubicBezTo>
                    <a:pt x="5724" y="9279"/>
                    <a:pt x="5705" y="9293"/>
                    <a:pt x="5709" y="9316"/>
                  </a:cubicBezTo>
                  <a:cubicBezTo>
                    <a:pt x="5815" y="9994"/>
                    <a:pt x="6042" y="10644"/>
                    <a:pt x="6363" y="11243"/>
                  </a:cubicBezTo>
                  <a:cubicBezTo>
                    <a:pt x="6290" y="11153"/>
                    <a:pt x="6210" y="11066"/>
                    <a:pt x="6139" y="10971"/>
                  </a:cubicBezTo>
                  <a:cubicBezTo>
                    <a:pt x="5399" y="9982"/>
                    <a:pt x="4932" y="8893"/>
                    <a:pt x="4648" y="7754"/>
                  </a:cubicBezTo>
                  <a:cubicBezTo>
                    <a:pt x="4625" y="6946"/>
                    <a:pt x="4843" y="6106"/>
                    <a:pt x="5003" y="5333"/>
                  </a:cubicBezTo>
                  <a:cubicBezTo>
                    <a:pt x="5008" y="5311"/>
                    <a:pt x="4989" y="5296"/>
                    <a:pt x="4971" y="5296"/>
                  </a:cubicBezTo>
                  <a:cubicBezTo>
                    <a:pt x="4960" y="5296"/>
                    <a:pt x="4949" y="5302"/>
                    <a:pt x="4947" y="5317"/>
                  </a:cubicBezTo>
                  <a:cubicBezTo>
                    <a:pt x="4801" y="6024"/>
                    <a:pt x="4608" y="6783"/>
                    <a:pt x="4590" y="7526"/>
                  </a:cubicBezTo>
                  <a:cubicBezTo>
                    <a:pt x="4234" y="5949"/>
                    <a:pt x="4218" y="4283"/>
                    <a:pt x="4329" y="2645"/>
                  </a:cubicBezTo>
                  <a:cubicBezTo>
                    <a:pt x="4330" y="2613"/>
                    <a:pt x="4307" y="2597"/>
                    <a:pt x="4282" y="2597"/>
                  </a:cubicBezTo>
                  <a:cubicBezTo>
                    <a:pt x="4257" y="2597"/>
                    <a:pt x="4231" y="2613"/>
                    <a:pt x="4228" y="2645"/>
                  </a:cubicBezTo>
                  <a:cubicBezTo>
                    <a:pt x="4155" y="3361"/>
                    <a:pt x="4115" y="4094"/>
                    <a:pt x="4121" y="4830"/>
                  </a:cubicBezTo>
                  <a:cubicBezTo>
                    <a:pt x="3876" y="4146"/>
                    <a:pt x="3604" y="3447"/>
                    <a:pt x="3610" y="2718"/>
                  </a:cubicBezTo>
                  <a:cubicBezTo>
                    <a:pt x="3614" y="2256"/>
                    <a:pt x="3696" y="1799"/>
                    <a:pt x="3670" y="1336"/>
                  </a:cubicBezTo>
                  <a:cubicBezTo>
                    <a:pt x="3646" y="894"/>
                    <a:pt x="3572" y="458"/>
                    <a:pt x="3495" y="22"/>
                  </a:cubicBezTo>
                  <a:cubicBezTo>
                    <a:pt x="3492" y="7"/>
                    <a:pt x="3481" y="1"/>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2"/>
            <p:cNvSpPr/>
            <p:nvPr/>
          </p:nvSpPr>
          <p:spPr>
            <a:xfrm>
              <a:off x="8123434" y="4660714"/>
              <a:ext cx="101082" cy="34348"/>
            </a:xfrm>
            <a:custGeom>
              <a:rect b="b" l="l" r="r" t="t"/>
              <a:pathLst>
                <a:path extrusionOk="0" h="1085" w="3193">
                  <a:moveTo>
                    <a:pt x="44" y="0"/>
                  </a:moveTo>
                  <a:cubicBezTo>
                    <a:pt x="12" y="0"/>
                    <a:pt x="0" y="51"/>
                    <a:pt x="34" y="58"/>
                  </a:cubicBezTo>
                  <a:cubicBezTo>
                    <a:pt x="1112" y="245"/>
                    <a:pt x="2156" y="588"/>
                    <a:pt x="3133" y="1081"/>
                  </a:cubicBezTo>
                  <a:cubicBezTo>
                    <a:pt x="3138" y="1084"/>
                    <a:pt x="3142" y="1085"/>
                    <a:pt x="3147" y="1085"/>
                  </a:cubicBezTo>
                  <a:cubicBezTo>
                    <a:pt x="3174" y="1085"/>
                    <a:pt x="3193" y="1046"/>
                    <a:pt x="3163" y="1031"/>
                  </a:cubicBezTo>
                  <a:cubicBezTo>
                    <a:pt x="2184" y="536"/>
                    <a:pt x="1134" y="189"/>
                    <a:pt x="50" y="1"/>
                  </a:cubicBezTo>
                  <a:cubicBezTo>
                    <a:pt x="48" y="1"/>
                    <a:pt x="4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2"/>
            <p:cNvSpPr/>
            <p:nvPr/>
          </p:nvSpPr>
          <p:spPr>
            <a:xfrm>
              <a:off x="8241041" y="4196079"/>
              <a:ext cx="308914" cy="327339"/>
            </a:xfrm>
            <a:custGeom>
              <a:rect b="b" l="l" r="r" t="t"/>
              <a:pathLst>
                <a:path extrusionOk="0" h="10340" w="9758">
                  <a:moveTo>
                    <a:pt x="5663" y="1"/>
                  </a:moveTo>
                  <a:cubicBezTo>
                    <a:pt x="5647" y="1"/>
                    <a:pt x="5628" y="15"/>
                    <a:pt x="5631" y="38"/>
                  </a:cubicBezTo>
                  <a:cubicBezTo>
                    <a:pt x="5691" y="445"/>
                    <a:pt x="5689" y="855"/>
                    <a:pt x="5650" y="1264"/>
                  </a:cubicBezTo>
                  <a:cubicBezTo>
                    <a:pt x="5614" y="1659"/>
                    <a:pt x="5574" y="2081"/>
                    <a:pt x="5474" y="2466"/>
                  </a:cubicBezTo>
                  <a:cubicBezTo>
                    <a:pt x="5410" y="2715"/>
                    <a:pt x="5241" y="2942"/>
                    <a:pt x="5093" y="3148"/>
                  </a:cubicBezTo>
                  <a:cubicBezTo>
                    <a:pt x="5039" y="3218"/>
                    <a:pt x="4980" y="3284"/>
                    <a:pt x="4926" y="3353"/>
                  </a:cubicBezTo>
                  <a:cubicBezTo>
                    <a:pt x="4330" y="3868"/>
                    <a:pt x="3758" y="4417"/>
                    <a:pt x="3227" y="5011"/>
                  </a:cubicBezTo>
                  <a:cubicBezTo>
                    <a:pt x="2824" y="5462"/>
                    <a:pt x="2353" y="5949"/>
                    <a:pt x="1897" y="6469"/>
                  </a:cubicBezTo>
                  <a:cubicBezTo>
                    <a:pt x="2346" y="5734"/>
                    <a:pt x="2692" y="4942"/>
                    <a:pt x="2922" y="4105"/>
                  </a:cubicBezTo>
                  <a:cubicBezTo>
                    <a:pt x="3242" y="2948"/>
                    <a:pt x="3357" y="1748"/>
                    <a:pt x="3451" y="554"/>
                  </a:cubicBezTo>
                  <a:cubicBezTo>
                    <a:pt x="3453" y="535"/>
                    <a:pt x="3438" y="526"/>
                    <a:pt x="3424" y="526"/>
                  </a:cubicBezTo>
                  <a:cubicBezTo>
                    <a:pt x="3409" y="526"/>
                    <a:pt x="3394" y="535"/>
                    <a:pt x="3393" y="554"/>
                  </a:cubicBezTo>
                  <a:cubicBezTo>
                    <a:pt x="3297" y="1742"/>
                    <a:pt x="3182" y="2938"/>
                    <a:pt x="2865" y="4089"/>
                  </a:cubicBezTo>
                  <a:cubicBezTo>
                    <a:pt x="2590" y="5086"/>
                    <a:pt x="2144" y="6015"/>
                    <a:pt x="1561" y="6864"/>
                  </a:cubicBezTo>
                  <a:cubicBezTo>
                    <a:pt x="716" y="7886"/>
                    <a:pt x="0" y="9024"/>
                    <a:pt x="0" y="10248"/>
                  </a:cubicBezTo>
                  <a:cubicBezTo>
                    <a:pt x="0" y="10309"/>
                    <a:pt x="45" y="10339"/>
                    <a:pt x="91" y="10339"/>
                  </a:cubicBezTo>
                  <a:cubicBezTo>
                    <a:pt x="138" y="10339"/>
                    <a:pt x="185" y="10309"/>
                    <a:pt x="188" y="10248"/>
                  </a:cubicBezTo>
                  <a:cubicBezTo>
                    <a:pt x="298" y="8173"/>
                    <a:pt x="2595" y="5928"/>
                    <a:pt x="4010" y="4469"/>
                  </a:cubicBezTo>
                  <a:cubicBezTo>
                    <a:pt x="5657" y="2772"/>
                    <a:pt x="7605" y="1597"/>
                    <a:pt x="9677" y="490"/>
                  </a:cubicBezTo>
                  <a:cubicBezTo>
                    <a:pt x="9757" y="447"/>
                    <a:pt x="9710" y="348"/>
                    <a:pt x="9638" y="348"/>
                  </a:cubicBezTo>
                  <a:cubicBezTo>
                    <a:pt x="9626" y="348"/>
                    <a:pt x="9614" y="350"/>
                    <a:pt x="9601" y="356"/>
                  </a:cubicBezTo>
                  <a:cubicBezTo>
                    <a:pt x="7991" y="1099"/>
                    <a:pt x="6504" y="2032"/>
                    <a:pt x="5160" y="3153"/>
                  </a:cubicBezTo>
                  <a:cubicBezTo>
                    <a:pt x="5308" y="2949"/>
                    <a:pt x="5467" y="2727"/>
                    <a:pt x="5531" y="2481"/>
                  </a:cubicBezTo>
                  <a:cubicBezTo>
                    <a:pt x="5628" y="2103"/>
                    <a:pt x="5669" y="1688"/>
                    <a:pt x="5705" y="1299"/>
                  </a:cubicBezTo>
                  <a:cubicBezTo>
                    <a:pt x="5747" y="872"/>
                    <a:pt x="5749" y="445"/>
                    <a:pt x="5686" y="22"/>
                  </a:cubicBezTo>
                  <a:cubicBezTo>
                    <a:pt x="5685" y="7"/>
                    <a:pt x="5674" y="1"/>
                    <a:pt x="5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32"/>
          <p:cNvGrpSpPr/>
          <p:nvPr/>
        </p:nvGrpSpPr>
        <p:grpSpPr>
          <a:xfrm>
            <a:off x="6441753" y="75938"/>
            <a:ext cx="461630" cy="927121"/>
            <a:chOff x="6791228" y="1599925"/>
            <a:chExt cx="461630" cy="927121"/>
          </a:xfrm>
        </p:grpSpPr>
        <p:sp>
          <p:nvSpPr>
            <p:cNvPr id="4003" name="Google Shape;4003;p32"/>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2"/>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2"/>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6" name="Google Shape;4006;p32"/>
          <p:cNvGrpSpPr/>
          <p:nvPr/>
        </p:nvGrpSpPr>
        <p:grpSpPr>
          <a:xfrm>
            <a:off x="7480085" y="4056924"/>
            <a:ext cx="985417" cy="1106869"/>
            <a:chOff x="1237810" y="3563249"/>
            <a:chExt cx="985417" cy="1106869"/>
          </a:xfrm>
        </p:grpSpPr>
        <p:sp>
          <p:nvSpPr>
            <p:cNvPr id="4007" name="Google Shape;4007;p32"/>
            <p:cNvSpPr/>
            <p:nvPr/>
          </p:nvSpPr>
          <p:spPr>
            <a:xfrm>
              <a:off x="1595808" y="3831070"/>
              <a:ext cx="411263" cy="580978"/>
            </a:xfrm>
            <a:custGeom>
              <a:rect b="b" l="l" r="r" t="t"/>
              <a:pathLst>
                <a:path extrusionOk="0" h="18352" w="12991">
                  <a:moveTo>
                    <a:pt x="1789" y="11163"/>
                  </a:moveTo>
                  <a:cubicBezTo>
                    <a:pt x="988" y="8208"/>
                    <a:pt x="1" y="6818"/>
                    <a:pt x="1690" y="4435"/>
                  </a:cubicBezTo>
                  <a:cubicBezTo>
                    <a:pt x="3379" y="2051"/>
                    <a:pt x="4832" y="0"/>
                    <a:pt x="5947" y="648"/>
                  </a:cubicBezTo>
                  <a:cubicBezTo>
                    <a:pt x="7064" y="1295"/>
                    <a:pt x="7721" y="1968"/>
                    <a:pt x="8099" y="2460"/>
                  </a:cubicBezTo>
                  <a:cubicBezTo>
                    <a:pt x="12990" y="8821"/>
                    <a:pt x="12587" y="11082"/>
                    <a:pt x="12733" y="13403"/>
                  </a:cubicBezTo>
                  <a:cubicBezTo>
                    <a:pt x="12878" y="15726"/>
                    <a:pt x="11734" y="18352"/>
                    <a:pt x="10205" y="17984"/>
                  </a:cubicBezTo>
                  <a:cubicBezTo>
                    <a:pt x="8675" y="17618"/>
                    <a:pt x="2918" y="15329"/>
                    <a:pt x="1789" y="11163"/>
                  </a:cubicBezTo>
                  <a:close/>
                </a:path>
              </a:pathLst>
            </a:custGeom>
            <a:solidFill>
              <a:srgbClr val="B276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2"/>
            <p:cNvSpPr/>
            <p:nvPr/>
          </p:nvSpPr>
          <p:spPr>
            <a:xfrm>
              <a:off x="1492605" y="3688960"/>
              <a:ext cx="249651" cy="268202"/>
            </a:xfrm>
            <a:custGeom>
              <a:rect b="b" l="l" r="r" t="t"/>
              <a:pathLst>
                <a:path extrusionOk="0" h="8472" w="7886">
                  <a:moveTo>
                    <a:pt x="2299" y="4966"/>
                  </a:moveTo>
                  <a:cubicBezTo>
                    <a:pt x="0" y="1950"/>
                    <a:pt x="6" y="0"/>
                    <a:pt x="6" y="0"/>
                  </a:cubicBezTo>
                  <a:cubicBezTo>
                    <a:pt x="6" y="0"/>
                    <a:pt x="2436" y="1287"/>
                    <a:pt x="4587" y="3172"/>
                  </a:cubicBezTo>
                  <a:cubicBezTo>
                    <a:pt x="6736" y="5057"/>
                    <a:pt x="7885" y="7748"/>
                    <a:pt x="7885" y="7748"/>
                  </a:cubicBezTo>
                  <a:lnTo>
                    <a:pt x="6936" y="8468"/>
                  </a:lnTo>
                  <a:cubicBezTo>
                    <a:pt x="6937" y="8471"/>
                    <a:pt x="4106" y="7337"/>
                    <a:pt x="2299" y="49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2"/>
            <p:cNvSpPr/>
            <p:nvPr/>
          </p:nvSpPr>
          <p:spPr>
            <a:xfrm>
              <a:off x="1878255" y="3901096"/>
              <a:ext cx="138565" cy="133911"/>
            </a:xfrm>
            <a:custGeom>
              <a:rect b="b" l="l" r="r" t="t"/>
              <a:pathLst>
                <a:path extrusionOk="0" h="4230" w="4377">
                  <a:moveTo>
                    <a:pt x="1" y="2092"/>
                  </a:moveTo>
                  <a:lnTo>
                    <a:pt x="498" y="3866"/>
                  </a:lnTo>
                  <a:cubicBezTo>
                    <a:pt x="498" y="3866"/>
                    <a:pt x="1408" y="4229"/>
                    <a:pt x="2377" y="3430"/>
                  </a:cubicBezTo>
                  <a:cubicBezTo>
                    <a:pt x="3345" y="2630"/>
                    <a:pt x="4105" y="851"/>
                    <a:pt x="4377" y="0"/>
                  </a:cubicBezTo>
                  <a:cubicBezTo>
                    <a:pt x="4377" y="0"/>
                    <a:pt x="3199" y="19"/>
                    <a:pt x="2149" y="413"/>
                  </a:cubicBezTo>
                  <a:cubicBezTo>
                    <a:pt x="1097" y="807"/>
                    <a:pt x="1" y="2092"/>
                    <a:pt x="1" y="209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32"/>
            <p:cNvSpPr/>
            <p:nvPr/>
          </p:nvSpPr>
          <p:spPr>
            <a:xfrm>
              <a:off x="1962274" y="4233403"/>
              <a:ext cx="260953" cy="145783"/>
            </a:xfrm>
            <a:custGeom>
              <a:rect b="b" l="l" r="r" t="t"/>
              <a:pathLst>
                <a:path extrusionOk="0" h="4605" w="8243">
                  <a:moveTo>
                    <a:pt x="377" y="79"/>
                  </a:moveTo>
                  <a:cubicBezTo>
                    <a:pt x="1756" y="0"/>
                    <a:pt x="6920" y="2861"/>
                    <a:pt x="8242" y="3869"/>
                  </a:cubicBezTo>
                  <a:cubicBezTo>
                    <a:pt x="8242" y="3869"/>
                    <a:pt x="5178" y="4605"/>
                    <a:pt x="3424" y="3797"/>
                  </a:cubicBezTo>
                  <a:cubicBezTo>
                    <a:pt x="1670" y="2990"/>
                    <a:pt x="1" y="937"/>
                    <a:pt x="1" y="9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2"/>
            <p:cNvSpPr/>
            <p:nvPr/>
          </p:nvSpPr>
          <p:spPr>
            <a:xfrm>
              <a:off x="1604307" y="4266865"/>
              <a:ext cx="237748" cy="301443"/>
            </a:xfrm>
            <a:custGeom>
              <a:rect b="b" l="l" r="r" t="t"/>
              <a:pathLst>
                <a:path extrusionOk="0" h="9522" w="7510">
                  <a:moveTo>
                    <a:pt x="0" y="9522"/>
                  </a:moveTo>
                  <a:cubicBezTo>
                    <a:pt x="237" y="7489"/>
                    <a:pt x="409" y="5742"/>
                    <a:pt x="2545" y="3386"/>
                  </a:cubicBezTo>
                  <a:cubicBezTo>
                    <a:pt x="4681" y="1030"/>
                    <a:pt x="6159" y="1"/>
                    <a:pt x="6159" y="1"/>
                  </a:cubicBezTo>
                  <a:lnTo>
                    <a:pt x="7510" y="825"/>
                  </a:lnTo>
                  <a:cubicBezTo>
                    <a:pt x="7510" y="825"/>
                    <a:pt x="5869" y="4340"/>
                    <a:pt x="3935" y="6506"/>
                  </a:cubicBezTo>
                  <a:cubicBezTo>
                    <a:pt x="2001" y="8672"/>
                    <a:pt x="0" y="9522"/>
                    <a:pt x="0" y="95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2"/>
            <p:cNvSpPr/>
            <p:nvPr/>
          </p:nvSpPr>
          <p:spPr>
            <a:xfrm>
              <a:off x="1482110" y="4233720"/>
              <a:ext cx="282163" cy="219576"/>
            </a:xfrm>
            <a:custGeom>
              <a:rect b="b" l="l" r="r" t="t"/>
              <a:pathLst>
                <a:path extrusionOk="0" h="6936" w="8913">
                  <a:moveTo>
                    <a:pt x="0" y="6936"/>
                  </a:moveTo>
                  <a:cubicBezTo>
                    <a:pt x="1673" y="4385"/>
                    <a:pt x="8383" y="1"/>
                    <a:pt x="8383" y="1"/>
                  </a:cubicBezTo>
                  <a:lnTo>
                    <a:pt x="8912" y="1043"/>
                  </a:lnTo>
                  <a:cubicBezTo>
                    <a:pt x="8912" y="1043"/>
                    <a:pt x="4631" y="4661"/>
                    <a:pt x="3424" y="5493"/>
                  </a:cubicBezTo>
                  <a:cubicBezTo>
                    <a:pt x="1991" y="6479"/>
                    <a:pt x="0" y="6936"/>
                    <a:pt x="0" y="69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2"/>
            <p:cNvSpPr/>
            <p:nvPr/>
          </p:nvSpPr>
          <p:spPr>
            <a:xfrm>
              <a:off x="1370598" y="4163061"/>
              <a:ext cx="371089" cy="210111"/>
            </a:xfrm>
            <a:custGeom>
              <a:rect b="b" l="l" r="r" t="t"/>
              <a:pathLst>
                <a:path extrusionOk="0" h="6637" w="11722">
                  <a:moveTo>
                    <a:pt x="0" y="6409"/>
                  </a:moveTo>
                  <a:cubicBezTo>
                    <a:pt x="1673" y="3858"/>
                    <a:pt x="10451" y="0"/>
                    <a:pt x="10451" y="0"/>
                  </a:cubicBezTo>
                  <a:lnTo>
                    <a:pt x="11722" y="2089"/>
                  </a:lnTo>
                  <a:cubicBezTo>
                    <a:pt x="11722" y="2089"/>
                    <a:pt x="5339" y="4818"/>
                    <a:pt x="4132" y="5649"/>
                  </a:cubicBezTo>
                  <a:cubicBezTo>
                    <a:pt x="2699" y="6636"/>
                    <a:pt x="0" y="6409"/>
                    <a:pt x="0" y="640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2"/>
            <p:cNvSpPr/>
            <p:nvPr/>
          </p:nvSpPr>
          <p:spPr>
            <a:xfrm>
              <a:off x="1316084" y="4145522"/>
              <a:ext cx="275927" cy="147619"/>
            </a:xfrm>
            <a:custGeom>
              <a:rect b="b" l="l" r="r" t="t"/>
              <a:pathLst>
                <a:path extrusionOk="0" h="4663" w="8716">
                  <a:moveTo>
                    <a:pt x="2247" y="4663"/>
                  </a:moveTo>
                  <a:lnTo>
                    <a:pt x="0" y="4455"/>
                  </a:lnTo>
                  <a:cubicBezTo>
                    <a:pt x="0" y="4455"/>
                    <a:pt x="4062" y="0"/>
                    <a:pt x="8716" y="217"/>
                  </a:cubicBezTo>
                  <a:cubicBezTo>
                    <a:pt x="8716" y="215"/>
                    <a:pt x="5754" y="3092"/>
                    <a:pt x="2247" y="4663"/>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32"/>
            <p:cNvSpPr/>
            <p:nvPr/>
          </p:nvSpPr>
          <p:spPr>
            <a:xfrm>
              <a:off x="1335694" y="4089394"/>
              <a:ext cx="246960" cy="121248"/>
            </a:xfrm>
            <a:custGeom>
              <a:rect b="b" l="l" r="r" t="t"/>
              <a:pathLst>
                <a:path extrusionOk="0" h="3830" w="7801">
                  <a:moveTo>
                    <a:pt x="3575" y="0"/>
                  </a:moveTo>
                  <a:cubicBezTo>
                    <a:pt x="1526" y="408"/>
                    <a:pt x="1" y="1869"/>
                    <a:pt x="1" y="1869"/>
                  </a:cubicBezTo>
                  <a:cubicBezTo>
                    <a:pt x="1" y="1869"/>
                    <a:pt x="4060" y="3829"/>
                    <a:pt x="7800" y="243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32"/>
            <p:cNvSpPr/>
            <p:nvPr/>
          </p:nvSpPr>
          <p:spPr>
            <a:xfrm>
              <a:off x="1356637" y="3859562"/>
              <a:ext cx="260573" cy="121153"/>
            </a:xfrm>
            <a:custGeom>
              <a:rect b="b" l="l" r="r" t="t"/>
              <a:pathLst>
                <a:path extrusionOk="0" h="3827" w="8231">
                  <a:moveTo>
                    <a:pt x="1" y="2101"/>
                  </a:moveTo>
                  <a:cubicBezTo>
                    <a:pt x="1" y="2101"/>
                    <a:pt x="3249" y="1"/>
                    <a:pt x="5739" y="1179"/>
                  </a:cubicBezTo>
                  <a:cubicBezTo>
                    <a:pt x="8230" y="2357"/>
                    <a:pt x="6778" y="3577"/>
                    <a:pt x="5713" y="3702"/>
                  </a:cubicBezTo>
                  <a:cubicBezTo>
                    <a:pt x="4646" y="3827"/>
                    <a:pt x="2066" y="3465"/>
                    <a:pt x="1" y="210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2"/>
            <p:cNvSpPr/>
            <p:nvPr/>
          </p:nvSpPr>
          <p:spPr>
            <a:xfrm>
              <a:off x="1322018" y="4127383"/>
              <a:ext cx="398631" cy="206185"/>
            </a:xfrm>
            <a:custGeom>
              <a:rect b="b" l="l" r="r" t="t"/>
              <a:pathLst>
                <a:path extrusionOk="0" h="6513" w="12592">
                  <a:moveTo>
                    <a:pt x="1" y="6512"/>
                  </a:moveTo>
                  <a:cubicBezTo>
                    <a:pt x="1589" y="4836"/>
                    <a:pt x="3826" y="2151"/>
                    <a:pt x="6920" y="1075"/>
                  </a:cubicBezTo>
                  <a:cubicBezTo>
                    <a:pt x="10016" y="0"/>
                    <a:pt x="12006" y="208"/>
                    <a:pt x="12006" y="208"/>
                  </a:cubicBezTo>
                  <a:lnTo>
                    <a:pt x="12592" y="1795"/>
                  </a:lnTo>
                  <a:cubicBezTo>
                    <a:pt x="12592" y="1795"/>
                    <a:pt x="11072" y="2747"/>
                    <a:pt x="8862" y="3983"/>
                  </a:cubicBezTo>
                  <a:cubicBezTo>
                    <a:pt x="6651" y="5220"/>
                    <a:pt x="1" y="6512"/>
                    <a:pt x="1" y="651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32"/>
            <p:cNvSpPr/>
            <p:nvPr/>
          </p:nvSpPr>
          <p:spPr>
            <a:xfrm>
              <a:off x="1385143" y="4209882"/>
              <a:ext cx="373464" cy="238824"/>
            </a:xfrm>
            <a:custGeom>
              <a:rect b="b" l="l" r="r" t="t"/>
              <a:pathLst>
                <a:path extrusionOk="0" h="7544" w="11797">
                  <a:moveTo>
                    <a:pt x="1" y="7245"/>
                  </a:moveTo>
                  <a:cubicBezTo>
                    <a:pt x="1608" y="3848"/>
                    <a:pt x="3671" y="2440"/>
                    <a:pt x="5174" y="1639"/>
                  </a:cubicBezTo>
                  <a:cubicBezTo>
                    <a:pt x="6677" y="836"/>
                    <a:pt x="9442" y="423"/>
                    <a:pt x="11440" y="0"/>
                  </a:cubicBezTo>
                  <a:lnTo>
                    <a:pt x="11796" y="861"/>
                  </a:lnTo>
                  <a:cubicBezTo>
                    <a:pt x="11796" y="861"/>
                    <a:pt x="8603" y="3927"/>
                    <a:pt x="6782" y="5113"/>
                  </a:cubicBezTo>
                  <a:cubicBezTo>
                    <a:pt x="3056" y="7544"/>
                    <a:pt x="1" y="7245"/>
                    <a:pt x="1" y="72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32"/>
            <p:cNvSpPr/>
            <p:nvPr/>
          </p:nvSpPr>
          <p:spPr>
            <a:xfrm>
              <a:off x="1269910" y="3989800"/>
              <a:ext cx="437538" cy="171995"/>
            </a:xfrm>
            <a:custGeom>
              <a:rect b="b" l="l" r="r" t="t"/>
              <a:pathLst>
                <a:path extrusionOk="0" h="5433" w="13821">
                  <a:moveTo>
                    <a:pt x="1" y="3331"/>
                  </a:moveTo>
                  <a:cubicBezTo>
                    <a:pt x="973" y="2618"/>
                    <a:pt x="6469" y="1"/>
                    <a:pt x="9727" y="1240"/>
                  </a:cubicBezTo>
                  <a:cubicBezTo>
                    <a:pt x="12984" y="2480"/>
                    <a:pt x="13409" y="2917"/>
                    <a:pt x="13821" y="2808"/>
                  </a:cubicBezTo>
                  <a:lnTo>
                    <a:pt x="13780" y="3712"/>
                  </a:lnTo>
                  <a:cubicBezTo>
                    <a:pt x="13780" y="3712"/>
                    <a:pt x="11028" y="5432"/>
                    <a:pt x="8566" y="5421"/>
                  </a:cubicBezTo>
                  <a:cubicBezTo>
                    <a:pt x="6106" y="5412"/>
                    <a:pt x="4091" y="4455"/>
                    <a:pt x="2870" y="4124"/>
                  </a:cubicBezTo>
                  <a:cubicBezTo>
                    <a:pt x="1048" y="3629"/>
                    <a:pt x="1" y="3331"/>
                    <a:pt x="1" y="333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32"/>
            <p:cNvSpPr/>
            <p:nvPr/>
          </p:nvSpPr>
          <p:spPr>
            <a:xfrm>
              <a:off x="1237810" y="3937819"/>
              <a:ext cx="468816" cy="134893"/>
            </a:xfrm>
            <a:custGeom>
              <a:rect b="b" l="l" r="r" t="t"/>
              <a:pathLst>
                <a:path extrusionOk="0" h="4261" w="14809">
                  <a:moveTo>
                    <a:pt x="117" y="738"/>
                  </a:moveTo>
                  <a:cubicBezTo>
                    <a:pt x="986" y="1487"/>
                    <a:pt x="2113" y="1973"/>
                    <a:pt x="3872" y="2220"/>
                  </a:cubicBezTo>
                  <a:cubicBezTo>
                    <a:pt x="5632" y="2467"/>
                    <a:pt x="8225" y="3703"/>
                    <a:pt x="10030" y="3981"/>
                  </a:cubicBezTo>
                  <a:cubicBezTo>
                    <a:pt x="11834" y="4260"/>
                    <a:pt x="14698" y="3420"/>
                    <a:pt x="14698" y="3420"/>
                  </a:cubicBezTo>
                  <a:lnTo>
                    <a:pt x="14808" y="2699"/>
                  </a:lnTo>
                  <a:cubicBezTo>
                    <a:pt x="14808" y="2699"/>
                    <a:pt x="12591" y="2062"/>
                    <a:pt x="11026" y="1353"/>
                  </a:cubicBezTo>
                  <a:cubicBezTo>
                    <a:pt x="9461" y="644"/>
                    <a:pt x="7515" y="1"/>
                    <a:pt x="3759" y="407"/>
                  </a:cubicBezTo>
                  <a:cubicBezTo>
                    <a:pt x="1" y="811"/>
                    <a:pt x="117" y="738"/>
                    <a:pt x="117" y="73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32"/>
            <p:cNvSpPr/>
            <p:nvPr/>
          </p:nvSpPr>
          <p:spPr>
            <a:xfrm>
              <a:off x="1310748" y="3847184"/>
              <a:ext cx="403285" cy="162720"/>
            </a:xfrm>
            <a:custGeom>
              <a:rect b="b" l="l" r="r" t="t"/>
              <a:pathLst>
                <a:path extrusionOk="0" h="5140" w="12739">
                  <a:moveTo>
                    <a:pt x="1" y="235"/>
                  </a:moveTo>
                  <a:cubicBezTo>
                    <a:pt x="1026" y="296"/>
                    <a:pt x="5035" y="0"/>
                    <a:pt x="8510" y="1594"/>
                  </a:cubicBezTo>
                  <a:cubicBezTo>
                    <a:pt x="11982" y="3190"/>
                    <a:pt x="12739" y="4193"/>
                    <a:pt x="12739" y="4193"/>
                  </a:cubicBezTo>
                  <a:lnTo>
                    <a:pt x="12462" y="4865"/>
                  </a:lnTo>
                  <a:cubicBezTo>
                    <a:pt x="12462" y="4865"/>
                    <a:pt x="10402" y="5140"/>
                    <a:pt x="8793" y="4866"/>
                  </a:cubicBezTo>
                  <a:cubicBezTo>
                    <a:pt x="7183" y="4594"/>
                    <a:pt x="3729" y="2880"/>
                    <a:pt x="2231" y="1888"/>
                  </a:cubicBezTo>
                  <a:cubicBezTo>
                    <a:pt x="736" y="892"/>
                    <a:pt x="1" y="235"/>
                    <a:pt x="1" y="2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32"/>
            <p:cNvSpPr/>
            <p:nvPr/>
          </p:nvSpPr>
          <p:spPr>
            <a:xfrm>
              <a:off x="1668177" y="3565022"/>
              <a:ext cx="132455" cy="284443"/>
            </a:xfrm>
            <a:custGeom>
              <a:rect b="b" l="l" r="r" t="t"/>
              <a:pathLst>
                <a:path extrusionOk="0" h="8985" w="4184">
                  <a:moveTo>
                    <a:pt x="783" y="6427"/>
                  </a:moveTo>
                  <a:cubicBezTo>
                    <a:pt x="18" y="4869"/>
                    <a:pt x="548" y="922"/>
                    <a:pt x="1" y="0"/>
                  </a:cubicBezTo>
                  <a:cubicBezTo>
                    <a:pt x="1" y="0"/>
                    <a:pt x="2125" y="1239"/>
                    <a:pt x="3154" y="3837"/>
                  </a:cubicBezTo>
                  <a:cubicBezTo>
                    <a:pt x="4183" y="6432"/>
                    <a:pt x="3734" y="8383"/>
                    <a:pt x="3734" y="8383"/>
                  </a:cubicBezTo>
                  <a:cubicBezTo>
                    <a:pt x="3734" y="8383"/>
                    <a:pt x="2040" y="8985"/>
                    <a:pt x="783" y="64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32"/>
            <p:cNvSpPr/>
            <p:nvPr/>
          </p:nvSpPr>
          <p:spPr>
            <a:xfrm>
              <a:off x="1532367" y="3590095"/>
              <a:ext cx="237051" cy="344275"/>
            </a:xfrm>
            <a:custGeom>
              <a:rect b="b" l="l" r="r" t="t"/>
              <a:pathLst>
                <a:path extrusionOk="0" h="10875" w="7488">
                  <a:moveTo>
                    <a:pt x="100" y="508"/>
                  </a:moveTo>
                  <a:cubicBezTo>
                    <a:pt x="325" y="1"/>
                    <a:pt x="5706" y="4080"/>
                    <a:pt x="6597" y="6781"/>
                  </a:cubicBezTo>
                  <a:cubicBezTo>
                    <a:pt x="7487" y="9478"/>
                    <a:pt x="7054" y="10373"/>
                    <a:pt x="7054" y="10373"/>
                  </a:cubicBezTo>
                  <a:lnTo>
                    <a:pt x="6632" y="10874"/>
                  </a:lnTo>
                  <a:cubicBezTo>
                    <a:pt x="6632" y="10874"/>
                    <a:pt x="5610" y="10150"/>
                    <a:pt x="4237" y="8511"/>
                  </a:cubicBezTo>
                  <a:cubicBezTo>
                    <a:pt x="2303" y="6202"/>
                    <a:pt x="1" y="732"/>
                    <a:pt x="100" y="50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32"/>
            <p:cNvSpPr/>
            <p:nvPr/>
          </p:nvSpPr>
          <p:spPr>
            <a:xfrm>
              <a:off x="1730352" y="3563249"/>
              <a:ext cx="140211" cy="348802"/>
            </a:xfrm>
            <a:custGeom>
              <a:rect b="b" l="l" r="r" t="t"/>
              <a:pathLst>
                <a:path extrusionOk="0" h="11018" w="4429">
                  <a:moveTo>
                    <a:pt x="1345" y="1"/>
                  </a:moveTo>
                  <a:cubicBezTo>
                    <a:pt x="2392" y="876"/>
                    <a:pt x="4428" y="6853"/>
                    <a:pt x="3146" y="11017"/>
                  </a:cubicBezTo>
                  <a:lnTo>
                    <a:pt x="1835" y="10889"/>
                  </a:lnTo>
                  <a:cubicBezTo>
                    <a:pt x="1835" y="10889"/>
                    <a:pt x="313" y="9745"/>
                    <a:pt x="156" y="6765"/>
                  </a:cubicBezTo>
                  <a:cubicBezTo>
                    <a:pt x="0" y="3782"/>
                    <a:pt x="1345" y="1"/>
                    <a:pt x="13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32"/>
            <p:cNvSpPr/>
            <p:nvPr/>
          </p:nvSpPr>
          <p:spPr>
            <a:xfrm>
              <a:off x="1384288" y="3756770"/>
              <a:ext cx="342123" cy="226066"/>
            </a:xfrm>
            <a:custGeom>
              <a:rect b="b" l="l" r="r" t="t"/>
              <a:pathLst>
                <a:path extrusionOk="0" h="7141" w="10807">
                  <a:moveTo>
                    <a:pt x="0" y="0"/>
                  </a:moveTo>
                  <a:cubicBezTo>
                    <a:pt x="1946" y="644"/>
                    <a:pt x="4950" y="640"/>
                    <a:pt x="6367" y="1843"/>
                  </a:cubicBezTo>
                  <a:cubicBezTo>
                    <a:pt x="7782" y="3045"/>
                    <a:pt x="10475" y="5553"/>
                    <a:pt x="10807" y="6591"/>
                  </a:cubicBezTo>
                  <a:cubicBezTo>
                    <a:pt x="10807" y="6591"/>
                    <a:pt x="10549" y="7141"/>
                    <a:pt x="10417" y="7046"/>
                  </a:cubicBezTo>
                  <a:cubicBezTo>
                    <a:pt x="10283" y="6952"/>
                    <a:pt x="7517" y="6527"/>
                    <a:pt x="5657" y="5009"/>
                  </a:cubicBezTo>
                  <a:cubicBezTo>
                    <a:pt x="3797" y="3493"/>
                    <a:pt x="0" y="0"/>
                    <a:pt x="0"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32"/>
            <p:cNvSpPr/>
            <p:nvPr/>
          </p:nvSpPr>
          <p:spPr>
            <a:xfrm>
              <a:off x="1817220" y="3697381"/>
              <a:ext cx="100354" cy="254146"/>
            </a:xfrm>
            <a:custGeom>
              <a:rect b="b" l="l" r="r" t="t"/>
              <a:pathLst>
                <a:path extrusionOk="0" h="8028" w="3170">
                  <a:moveTo>
                    <a:pt x="402" y="6777"/>
                  </a:moveTo>
                  <a:cubicBezTo>
                    <a:pt x="140" y="6392"/>
                    <a:pt x="0" y="4300"/>
                    <a:pt x="295" y="3218"/>
                  </a:cubicBezTo>
                  <a:cubicBezTo>
                    <a:pt x="943" y="841"/>
                    <a:pt x="2782" y="0"/>
                    <a:pt x="2782" y="0"/>
                  </a:cubicBezTo>
                  <a:cubicBezTo>
                    <a:pt x="2782" y="0"/>
                    <a:pt x="3169" y="4002"/>
                    <a:pt x="2750" y="5442"/>
                  </a:cubicBezTo>
                  <a:cubicBezTo>
                    <a:pt x="2333" y="6882"/>
                    <a:pt x="1318" y="8028"/>
                    <a:pt x="1318" y="802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2"/>
            <p:cNvSpPr/>
            <p:nvPr/>
          </p:nvSpPr>
          <p:spPr>
            <a:xfrm>
              <a:off x="1855367" y="3806947"/>
              <a:ext cx="121185" cy="192161"/>
            </a:xfrm>
            <a:custGeom>
              <a:rect b="b" l="l" r="r" t="t"/>
              <a:pathLst>
                <a:path extrusionOk="0" h="6070" w="3828">
                  <a:moveTo>
                    <a:pt x="1" y="4622"/>
                  </a:moveTo>
                  <a:cubicBezTo>
                    <a:pt x="604" y="1037"/>
                    <a:pt x="2392" y="368"/>
                    <a:pt x="3827" y="0"/>
                  </a:cubicBezTo>
                  <a:cubicBezTo>
                    <a:pt x="3827" y="0"/>
                    <a:pt x="3338" y="2352"/>
                    <a:pt x="2687" y="3758"/>
                  </a:cubicBezTo>
                  <a:cubicBezTo>
                    <a:pt x="2037" y="5166"/>
                    <a:pt x="773" y="6069"/>
                    <a:pt x="773" y="60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2"/>
            <p:cNvSpPr/>
            <p:nvPr/>
          </p:nvSpPr>
          <p:spPr>
            <a:xfrm>
              <a:off x="1905037" y="3961815"/>
              <a:ext cx="81771" cy="94688"/>
            </a:xfrm>
            <a:custGeom>
              <a:rect b="b" l="l" r="r" t="t"/>
              <a:pathLst>
                <a:path extrusionOk="0" h="2991" w="2583">
                  <a:moveTo>
                    <a:pt x="223" y="2198"/>
                  </a:moveTo>
                  <a:cubicBezTo>
                    <a:pt x="1" y="1573"/>
                    <a:pt x="490" y="319"/>
                    <a:pt x="2582" y="1"/>
                  </a:cubicBezTo>
                  <a:cubicBezTo>
                    <a:pt x="2582" y="1"/>
                    <a:pt x="2473" y="1192"/>
                    <a:pt x="1880" y="1839"/>
                  </a:cubicBezTo>
                  <a:cubicBezTo>
                    <a:pt x="1583" y="2162"/>
                    <a:pt x="1231" y="2896"/>
                    <a:pt x="897" y="2944"/>
                  </a:cubicBezTo>
                  <a:cubicBezTo>
                    <a:pt x="562" y="2991"/>
                    <a:pt x="223" y="2198"/>
                    <a:pt x="223" y="219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32"/>
            <p:cNvSpPr/>
            <p:nvPr/>
          </p:nvSpPr>
          <p:spPr>
            <a:xfrm>
              <a:off x="1929270" y="3998601"/>
              <a:ext cx="103520" cy="96999"/>
            </a:xfrm>
            <a:custGeom>
              <a:rect b="b" l="l" r="r" t="t"/>
              <a:pathLst>
                <a:path extrusionOk="0" h="3064" w="3270">
                  <a:moveTo>
                    <a:pt x="1" y="1958"/>
                  </a:moveTo>
                  <a:cubicBezTo>
                    <a:pt x="289" y="2163"/>
                    <a:pt x="219" y="2721"/>
                    <a:pt x="473" y="2893"/>
                  </a:cubicBezTo>
                  <a:cubicBezTo>
                    <a:pt x="728" y="3063"/>
                    <a:pt x="1305" y="2849"/>
                    <a:pt x="1749" y="2596"/>
                  </a:cubicBezTo>
                  <a:cubicBezTo>
                    <a:pt x="2640" y="2093"/>
                    <a:pt x="3270" y="72"/>
                    <a:pt x="3270" y="72"/>
                  </a:cubicBezTo>
                  <a:cubicBezTo>
                    <a:pt x="3270" y="72"/>
                    <a:pt x="1852" y="1"/>
                    <a:pt x="1083" y="523"/>
                  </a:cubicBezTo>
                  <a:cubicBezTo>
                    <a:pt x="313" y="1046"/>
                    <a:pt x="1" y="1958"/>
                    <a:pt x="1" y="19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2"/>
            <p:cNvSpPr/>
            <p:nvPr/>
          </p:nvSpPr>
          <p:spPr>
            <a:xfrm>
              <a:off x="1935950" y="4066696"/>
              <a:ext cx="69013" cy="55970"/>
            </a:xfrm>
            <a:custGeom>
              <a:rect b="b" l="l" r="r" t="t"/>
              <a:pathLst>
                <a:path extrusionOk="0" h="1768" w="2180">
                  <a:moveTo>
                    <a:pt x="1" y="357"/>
                  </a:moveTo>
                  <a:cubicBezTo>
                    <a:pt x="1" y="357"/>
                    <a:pt x="720" y="0"/>
                    <a:pt x="1538" y="445"/>
                  </a:cubicBezTo>
                  <a:cubicBezTo>
                    <a:pt x="1538" y="445"/>
                    <a:pt x="2179" y="1234"/>
                    <a:pt x="1542" y="1382"/>
                  </a:cubicBezTo>
                  <a:cubicBezTo>
                    <a:pt x="904" y="1529"/>
                    <a:pt x="201" y="1767"/>
                    <a:pt x="1" y="35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32"/>
            <p:cNvSpPr/>
            <p:nvPr/>
          </p:nvSpPr>
          <p:spPr>
            <a:xfrm>
              <a:off x="1953552" y="4105634"/>
              <a:ext cx="228599" cy="118367"/>
            </a:xfrm>
            <a:custGeom>
              <a:rect b="b" l="l" r="r" t="t"/>
              <a:pathLst>
                <a:path extrusionOk="0" h="3739" w="7221">
                  <a:moveTo>
                    <a:pt x="0" y="321"/>
                  </a:moveTo>
                  <a:cubicBezTo>
                    <a:pt x="0" y="321"/>
                    <a:pt x="2561" y="1"/>
                    <a:pt x="4139" y="786"/>
                  </a:cubicBezTo>
                  <a:cubicBezTo>
                    <a:pt x="5717" y="1571"/>
                    <a:pt x="7221" y="2370"/>
                    <a:pt x="7221" y="2370"/>
                  </a:cubicBezTo>
                  <a:cubicBezTo>
                    <a:pt x="7221" y="2370"/>
                    <a:pt x="3316" y="3738"/>
                    <a:pt x="742" y="2381"/>
                  </a:cubicBezTo>
                  <a:cubicBezTo>
                    <a:pt x="742" y="2380"/>
                    <a:pt x="122" y="2409"/>
                    <a:pt x="0" y="3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32"/>
            <p:cNvSpPr/>
            <p:nvPr/>
          </p:nvSpPr>
          <p:spPr>
            <a:xfrm>
              <a:off x="1974034" y="4180947"/>
              <a:ext cx="239489" cy="143725"/>
            </a:xfrm>
            <a:custGeom>
              <a:rect b="b" l="l" r="r" t="t"/>
              <a:pathLst>
                <a:path extrusionOk="0" h="4540" w="7565">
                  <a:moveTo>
                    <a:pt x="0" y="1736"/>
                  </a:moveTo>
                  <a:cubicBezTo>
                    <a:pt x="1136" y="2674"/>
                    <a:pt x="3016" y="4540"/>
                    <a:pt x="7564" y="3958"/>
                  </a:cubicBezTo>
                  <a:cubicBezTo>
                    <a:pt x="7564" y="3958"/>
                    <a:pt x="7522" y="2795"/>
                    <a:pt x="4957" y="1710"/>
                  </a:cubicBezTo>
                  <a:cubicBezTo>
                    <a:pt x="2390" y="625"/>
                    <a:pt x="96" y="1"/>
                    <a:pt x="9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32"/>
            <p:cNvSpPr/>
            <p:nvPr/>
          </p:nvSpPr>
          <p:spPr>
            <a:xfrm>
              <a:off x="1504903" y="4266675"/>
              <a:ext cx="283936" cy="276687"/>
            </a:xfrm>
            <a:custGeom>
              <a:rect b="b" l="l" r="r" t="t"/>
              <a:pathLst>
                <a:path extrusionOk="0" h="8740" w="8969">
                  <a:moveTo>
                    <a:pt x="0" y="8740"/>
                  </a:moveTo>
                  <a:cubicBezTo>
                    <a:pt x="678" y="7218"/>
                    <a:pt x="1100" y="5117"/>
                    <a:pt x="3018" y="3539"/>
                  </a:cubicBezTo>
                  <a:cubicBezTo>
                    <a:pt x="4936" y="1963"/>
                    <a:pt x="8194" y="1"/>
                    <a:pt x="8194" y="1"/>
                  </a:cubicBezTo>
                  <a:lnTo>
                    <a:pt x="8969" y="885"/>
                  </a:lnTo>
                  <a:cubicBezTo>
                    <a:pt x="8969" y="885"/>
                    <a:pt x="8114" y="3881"/>
                    <a:pt x="6299" y="5597"/>
                  </a:cubicBezTo>
                  <a:cubicBezTo>
                    <a:pt x="4485" y="7313"/>
                    <a:pt x="0" y="8740"/>
                    <a:pt x="0" y="874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32"/>
            <p:cNvSpPr/>
            <p:nvPr/>
          </p:nvSpPr>
          <p:spPr>
            <a:xfrm>
              <a:off x="1678196" y="4286714"/>
              <a:ext cx="175984" cy="296789"/>
            </a:xfrm>
            <a:custGeom>
              <a:rect b="b" l="l" r="r" t="t"/>
              <a:pathLst>
                <a:path extrusionOk="0" h="9375" w="5559">
                  <a:moveTo>
                    <a:pt x="52" y="9375"/>
                  </a:moveTo>
                  <a:cubicBezTo>
                    <a:pt x="44" y="7327"/>
                    <a:pt x="0" y="5573"/>
                    <a:pt x="1834" y="2976"/>
                  </a:cubicBezTo>
                  <a:cubicBezTo>
                    <a:pt x="3668" y="377"/>
                    <a:pt x="4117" y="0"/>
                    <a:pt x="4117" y="0"/>
                  </a:cubicBezTo>
                  <a:lnTo>
                    <a:pt x="5558" y="655"/>
                  </a:lnTo>
                  <a:cubicBezTo>
                    <a:pt x="5558" y="655"/>
                    <a:pt x="5252" y="3521"/>
                    <a:pt x="3594" y="5903"/>
                  </a:cubicBezTo>
                  <a:cubicBezTo>
                    <a:pt x="1936" y="8287"/>
                    <a:pt x="52" y="9375"/>
                    <a:pt x="52" y="937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32"/>
            <p:cNvSpPr/>
            <p:nvPr/>
          </p:nvSpPr>
          <p:spPr>
            <a:xfrm>
              <a:off x="1847151" y="4348572"/>
              <a:ext cx="133785" cy="306096"/>
            </a:xfrm>
            <a:custGeom>
              <a:rect b="b" l="l" r="r" t="t"/>
              <a:pathLst>
                <a:path extrusionOk="0" h="9669" w="4226">
                  <a:moveTo>
                    <a:pt x="1034" y="71"/>
                  </a:moveTo>
                  <a:lnTo>
                    <a:pt x="2350" y="1"/>
                  </a:lnTo>
                  <a:cubicBezTo>
                    <a:pt x="2350" y="1"/>
                    <a:pt x="4103" y="3177"/>
                    <a:pt x="4162" y="4221"/>
                  </a:cubicBezTo>
                  <a:cubicBezTo>
                    <a:pt x="4225" y="5264"/>
                    <a:pt x="2438" y="9669"/>
                    <a:pt x="2438" y="9669"/>
                  </a:cubicBezTo>
                  <a:cubicBezTo>
                    <a:pt x="2438" y="9669"/>
                    <a:pt x="0" y="6141"/>
                    <a:pt x="194" y="4077"/>
                  </a:cubicBezTo>
                  <a:cubicBezTo>
                    <a:pt x="392" y="2015"/>
                    <a:pt x="1034" y="71"/>
                    <a:pt x="1034" y="7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32"/>
            <p:cNvSpPr/>
            <p:nvPr/>
          </p:nvSpPr>
          <p:spPr>
            <a:xfrm>
              <a:off x="1741289" y="4339297"/>
              <a:ext cx="159997" cy="320880"/>
            </a:xfrm>
            <a:custGeom>
              <a:rect b="b" l="l" r="r" t="t"/>
              <a:pathLst>
                <a:path extrusionOk="0" h="10136" w="5054">
                  <a:moveTo>
                    <a:pt x="1127" y="10135"/>
                  </a:moveTo>
                  <a:cubicBezTo>
                    <a:pt x="1205" y="8989"/>
                    <a:pt x="1" y="7202"/>
                    <a:pt x="696" y="5093"/>
                  </a:cubicBezTo>
                  <a:cubicBezTo>
                    <a:pt x="1390" y="2984"/>
                    <a:pt x="3769" y="0"/>
                    <a:pt x="3769" y="0"/>
                  </a:cubicBezTo>
                  <a:lnTo>
                    <a:pt x="4378" y="365"/>
                  </a:lnTo>
                  <a:cubicBezTo>
                    <a:pt x="4378" y="365"/>
                    <a:pt x="5053" y="3178"/>
                    <a:pt x="3970" y="5745"/>
                  </a:cubicBezTo>
                  <a:cubicBezTo>
                    <a:pt x="2885" y="8311"/>
                    <a:pt x="1127" y="10135"/>
                    <a:pt x="1127" y="101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32"/>
            <p:cNvSpPr/>
            <p:nvPr/>
          </p:nvSpPr>
          <p:spPr>
            <a:xfrm>
              <a:off x="1947695" y="4299409"/>
              <a:ext cx="252405" cy="285297"/>
            </a:xfrm>
            <a:custGeom>
              <a:rect b="b" l="l" r="r" t="t"/>
              <a:pathLst>
                <a:path extrusionOk="0" h="9012" w="7973">
                  <a:moveTo>
                    <a:pt x="0" y="673"/>
                  </a:moveTo>
                  <a:cubicBezTo>
                    <a:pt x="0" y="673"/>
                    <a:pt x="2055" y="5398"/>
                    <a:pt x="4512" y="7204"/>
                  </a:cubicBezTo>
                  <a:cubicBezTo>
                    <a:pt x="6968" y="9012"/>
                    <a:pt x="7973" y="8722"/>
                    <a:pt x="7973" y="8722"/>
                  </a:cubicBezTo>
                  <a:cubicBezTo>
                    <a:pt x="7973" y="8722"/>
                    <a:pt x="6334" y="5291"/>
                    <a:pt x="4423" y="3472"/>
                  </a:cubicBezTo>
                  <a:cubicBezTo>
                    <a:pt x="2511" y="1651"/>
                    <a:pt x="745" y="1"/>
                    <a:pt x="74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32"/>
            <p:cNvSpPr/>
            <p:nvPr/>
          </p:nvSpPr>
          <p:spPr>
            <a:xfrm>
              <a:off x="1963935" y="4263509"/>
              <a:ext cx="248606" cy="171140"/>
            </a:xfrm>
            <a:custGeom>
              <a:rect b="b" l="l" r="r" t="t"/>
              <a:pathLst>
                <a:path extrusionOk="0" h="5406" w="7853">
                  <a:moveTo>
                    <a:pt x="411" y="0"/>
                  </a:moveTo>
                  <a:cubicBezTo>
                    <a:pt x="411" y="0"/>
                    <a:pt x="1579" y="1362"/>
                    <a:pt x="3285" y="1968"/>
                  </a:cubicBezTo>
                  <a:cubicBezTo>
                    <a:pt x="4989" y="2576"/>
                    <a:pt x="7022" y="3283"/>
                    <a:pt x="7852" y="5406"/>
                  </a:cubicBezTo>
                  <a:cubicBezTo>
                    <a:pt x="7852" y="5406"/>
                    <a:pt x="3302" y="5050"/>
                    <a:pt x="1731" y="3405"/>
                  </a:cubicBezTo>
                  <a:cubicBezTo>
                    <a:pt x="164" y="1760"/>
                    <a:pt x="1" y="1045"/>
                    <a:pt x="1" y="104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32"/>
            <p:cNvSpPr/>
            <p:nvPr/>
          </p:nvSpPr>
          <p:spPr>
            <a:xfrm>
              <a:off x="1911384" y="4320746"/>
              <a:ext cx="152874" cy="349372"/>
            </a:xfrm>
            <a:custGeom>
              <a:rect b="b" l="l" r="r" t="t"/>
              <a:pathLst>
                <a:path extrusionOk="0" h="11036" w="4829">
                  <a:moveTo>
                    <a:pt x="0" y="1054"/>
                  </a:moveTo>
                  <a:lnTo>
                    <a:pt x="1147" y="0"/>
                  </a:lnTo>
                  <a:cubicBezTo>
                    <a:pt x="1147" y="0"/>
                    <a:pt x="4726" y="4270"/>
                    <a:pt x="4777" y="6174"/>
                  </a:cubicBezTo>
                  <a:cubicBezTo>
                    <a:pt x="4828" y="8077"/>
                    <a:pt x="4201" y="11035"/>
                    <a:pt x="4201" y="11035"/>
                  </a:cubicBezTo>
                  <a:cubicBezTo>
                    <a:pt x="4201" y="11035"/>
                    <a:pt x="2413" y="9700"/>
                    <a:pt x="1681" y="7248"/>
                  </a:cubicBezTo>
                  <a:cubicBezTo>
                    <a:pt x="951" y="4796"/>
                    <a:pt x="0" y="1054"/>
                    <a:pt x="0" y="105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32"/>
            <p:cNvSpPr/>
            <p:nvPr/>
          </p:nvSpPr>
          <p:spPr>
            <a:xfrm>
              <a:off x="1524864" y="3731983"/>
              <a:ext cx="494775" cy="756361"/>
            </a:xfrm>
            <a:custGeom>
              <a:rect b="b" l="l" r="r" t="t"/>
              <a:pathLst>
                <a:path extrusionOk="0" h="23892" w="15629">
                  <a:moveTo>
                    <a:pt x="2484" y="16165"/>
                  </a:moveTo>
                  <a:cubicBezTo>
                    <a:pt x="152" y="11113"/>
                    <a:pt x="1" y="7179"/>
                    <a:pt x="1752" y="5236"/>
                  </a:cubicBezTo>
                  <a:cubicBezTo>
                    <a:pt x="3502" y="3290"/>
                    <a:pt x="6549" y="1"/>
                    <a:pt x="9104" y="2419"/>
                  </a:cubicBezTo>
                  <a:cubicBezTo>
                    <a:pt x="9737" y="3018"/>
                    <a:pt x="8923" y="4772"/>
                    <a:pt x="9416" y="5645"/>
                  </a:cubicBezTo>
                  <a:cubicBezTo>
                    <a:pt x="9536" y="5862"/>
                    <a:pt x="9890" y="6997"/>
                    <a:pt x="10005" y="7223"/>
                  </a:cubicBezTo>
                  <a:cubicBezTo>
                    <a:pt x="11289" y="9756"/>
                    <a:pt x="12504" y="10691"/>
                    <a:pt x="12936" y="11759"/>
                  </a:cubicBezTo>
                  <a:cubicBezTo>
                    <a:pt x="13559" y="13290"/>
                    <a:pt x="14031" y="13559"/>
                    <a:pt x="13839" y="17519"/>
                  </a:cubicBezTo>
                  <a:cubicBezTo>
                    <a:pt x="13796" y="18427"/>
                    <a:pt x="15067" y="19191"/>
                    <a:pt x="15196" y="19846"/>
                  </a:cubicBezTo>
                  <a:cubicBezTo>
                    <a:pt x="15628" y="22048"/>
                    <a:pt x="15281" y="22946"/>
                    <a:pt x="12638" y="23358"/>
                  </a:cubicBezTo>
                  <a:cubicBezTo>
                    <a:pt x="9211" y="23892"/>
                    <a:pt x="5235" y="22122"/>
                    <a:pt x="2484" y="16165"/>
                  </a:cubicBezTo>
                  <a:close/>
                </a:path>
              </a:pathLst>
            </a:custGeom>
            <a:gradFill>
              <a:gsLst>
                <a:gs pos="0">
                  <a:srgbClr val="D57638">
                    <a:alpha val="0"/>
                    <a:alpha val="37500"/>
                  </a:srgbClr>
                </a:gs>
                <a:gs pos="100000">
                  <a:srgbClr val="945C3E">
                    <a:alpha val="41568"/>
                    <a:alpha val="3750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32"/>
            <p:cNvSpPr/>
            <p:nvPr/>
          </p:nvSpPr>
          <p:spPr>
            <a:xfrm>
              <a:off x="1671944" y="3866558"/>
              <a:ext cx="332277" cy="547200"/>
            </a:xfrm>
            <a:custGeom>
              <a:rect b="b" l="l" r="r" t="t"/>
              <a:pathLst>
                <a:path extrusionOk="0" h="17285" w="10496">
                  <a:moveTo>
                    <a:pt x="1323" y="10152"/>
                  </a:moveTo>
                  <a:cubicBezTo>
                    <a:pt x="625" y="8387"/>
                    <a:pt x="458" y="6078"/>
                    <a:pt x="363" y="4813"/>
                  </a:cubicBezTo>
                  <a:cubicBezTo>
                    <a:pt x="1" y="1"/>
                    <a:pt x="3439" y="910"/>
                    <a:pt x="5420" y="2665"/>
                  </a:cubicBezTo>
                  <a:cubicBezTo>
                    <a:pt x="6596" y="3705"/>
                    <a:pt x="8174" y="5357"/>
                    <a:pt x="8943" y="7976"/>
                  </a:cubicBezTo>
                  <a:cubicBezTo>
                    <a:pt x="9713" y="10598"/>
                    <a:pt x="10495" y="12679"/>
                    <a:pt x="9352" y="14983"/>
                  </a:cubicBezTo>
                  <a:cubicBezTo>
                    <a:pt x="8209" y="17285"/>
                    <a:pt x="4560" y="14951"/>
                    <a:pt x="3714" y="13979"/>
                  </a:cubicBezTo>
                  <a:cubicBezTo>
                    <a:pt x="2866" y="13006"/>
                    <a:pt x="1988" y="11837"/>
                    <a:pt x="1323" y="1015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32"/>
          <p:cNvGrpSpPr/>
          <p:nvPr/>
        </p:nvGrpSpPr>
        <p:grpSpPr>
          <a:xfrm>
            <a:off x="7720129" y="2354123"/>
            <a:ext cx="1192379" cy="1332369"/>
            <a:chOff x="2507604" y="3527223"/>
            <a:chExt cx="1192379" cy="1332369"/>
          </a:xfrm>
        </p:grpSpPr>
        <p:sp>
          <p:nvSpPr>
            <p:cNvPr id="4043" name="Google Shape;4043;p32"/>
            <p:cNvSpPr/>
            <p:nvPr/>
          </p:nvSpPr>
          <p:spPr>
            <a:xfrm>
              <a:off x="2507604" y="3527223"/>
              <a:ext cx="1162147" cy="1332369"/>
            </a:xfrm>
            <a:custGeom>
              <a:rect b="b" l="l" r="r" t="t"/>
              <a:pathLst>
                <a:path extrusionOk="0" h="42087" w="36710">
                  <a:moveTo>
                    <a:pt x="31755" y="22467"/>
                  </a:moveTo>
                  <a:cubicBezTo>
                    <a:pt x="31241" y="21073"/>
                    <a:pt x="33176" y="18704"/>
                    <a:pt x="35802" y="16687"/>
                  </a:cubicBezTo>
                  <a:cubicBezTo>
                    <a:pt x="35998" y="16535"/>
                    <a:pt x="36709" y="15461"/>
                    <a:pt x="35342" y="16183"/>
                  </a:cubicBezTo>
                  <a:cubicBezTo>
                    <a:pt x="35342" y="16183"/>
                    <a:pt x="33878" y="17497"/>
                    <a:pt x="33146" y="12516"/>
                  </a:cubicBezTo>
                  <a:cubicBezTo>
                    <a:pt x="32552" y="8476"/>
                    <a:pt x="31397" y="9680"/>
                    <a:pt x="31302" y="5695"/>
                  </a:cubicBezTo>
                  <a:cubicBezTo>
                    <a:pt x="31244" y="3252"/>
                    <a:pt x="30497" y="2638"/>
                    <a:pt x="30508" y="4823"/>
                  </a:cubicBezTo>
                  <a:cubicBezTo>
                    <a:pt x="30522" y="7008"/>
                    <a:pt x="30948" y="10346"/>
                    <a:pt x="30948" y="10346"/>
                  </a:cubicBezTo>
                  <a:cubicBezTo>
                    <a:pt x="30948" y="10346"/>
                    <a:pt x="30495" y="11706"/>
                    <a:pt x="29991" y="9447"/>
                  </a:cubicBezTo>
                  <a:cubicBezTo>
                    <a:pt x="29485" y="7190"/>
                    <a:pt x="29194" y="4629"/>
                    <a:pt x="29624" y="2845"/>
                  </a:cubicBezTo>
                  <a:cubicBezTo>
                    <a:pt x="30056" y="1062"/>
                    <a:pt x="30039" y="53"/>
                    <a:pt x="29613" y="660"/>
                  </a:cubicBezTo>
                  <a:cubicBezTo>
                    <a:pt x="29187" y="1270"/>
                    <a:pt x="28944" y="2910"/>
                    <a:pt x="27947" y="4527"/>
                  </a:cubicBezTo>
                  <a:cubicBezTo>
                    <a:pt x="26953" y="6143"/>
                    <a:pt x="25680" y="6793"/>
                    <a:pt x="24953" y="6601"/>
                  </a:cubicBezTo>
                  <a:cubicBezTo>
                    <a:pt x="24291" y="6427"/>
                    <a:pt x="22969" y="5983"/>
                    <a:pt x="22802" y="3186"/>
                  </a:cubicBezTo>
                  <a:cubicBezTo>
                    <a:pt x="22786" y="2915"/>
                    <a:pt x="22450" y="2660"/>
                    <a:pt x="22273" y="2957"/>
                  </a:cubicBezTo>
                  <a:cubicBezTo>
                    <a:pt x="22069" y="3301"/>
                    <a:pt x="22053" y="4072"/>
                    <a:pt x="21277" y="4209"/>
                  </a:cubicBezTo>
                  <a:cubicBezTo>
                    <a:pt x="20500" y="4346"/>
                    <a:pt x="19372" y="4597"/>
                    <a:pt x="18439" y="3536"/>
                  </a:cubicBezTo>
                  <a:cubicBezTo>
                    <a:pt x="17504" y="2474"/>
                    <a:pt x="16108" y="0"/>
                    <a:pt x="15567" y="256"/>
                  </a:cubicBezTo>
                  <a:cubicBezTo>
                    <a:pt x="15025" y="514"/>
                    <a:pt x="16940" y="2894"/>
                    <a:pt x="17216" y="3860"/>
                  </a:cubicBezTo>
                  <a:cubicBezTo>
                    <a:pt x="17493" y="4825"/>
                    <a:pt x="17154" y="5583"/>
                    <a:pt x="15749" y="4975"/>
                  </a:cubicBezTo>
                  <a:cubicBezTo>
                    <a:pt x="14353" y="4372"/>
                    <a:pt x="14411" y="4196"/>
                    <a:pt x="14253" y="4596"/>
                  </a:cubicBezTo>
                  <a:cubicBezTo>
                    <a:pt x="13947" y="5368"/>
                    <a:pt x="16191" y="6813"/>
                    <a:pt x="16796" y="7829"/>
                  </a:cubicBezTo>
                  <a:cubicBezTo>
                    <a:pt x="17401" y="8841"/>
                    <a:pt x="19175" y="11035"/>
                    <a:pt x="18557" y="12370"/>
                  </a:cubicBezTo>
                  <a:cubicBezTo>
                    <a:pt x="17939" y="13707"/>
                    <a:pt x="17023" y="13654"/>
                    <a:pt x="15220" y="12799"/>
                  </a:cubicBezTo>
                  <a:cubicBezTo>
                    <a:pt x="13416" y="11946"/>
                    <a:pt x="11806" y="9774"/>
                    <a:pt x="11552" y="9233"/>
                  </a:cubicBezTo>
                  <a:cubicBezTo>
                    <a:pt x="11297" y="8691"/>
                    <a:pt x="10756" y="8361"/>
                    <a:pt x="10842" y="10051"/>
                  </a:cubicBezTo>
                  <a:cubicBezTo>
                    <a:pt x="10928" y="11743"/>
                    <a:pt x="11488" y="12498"/>
                    <a:pt x="10378" y="13173"/>
                  </a:cubicBezTo>
                  <a:cubicBezTo>
                    <a:pt x="9272" y="13846"/>
                    <a:pt x="6670" y="12708"/>
                    <a:pt x="6347" y="11483"/>
                  </a:cubicBezTo>
                  <a:cubicBezTo>
                    <a:pt x="6023" y="10260"/>
                    <a:pt x="5800" y="12914"/>
                    <a:pt x="4576" y="13236"/>
                  </a:cubicBezTo>
                  <a:cubicBezTo>
                    <a:pt x="3353" y="13558"/>
                    <a:pt x="1229" y="10893"/>
                    <a:pt x="616" y="11642"/>
                  </a:cubicBezTo>
                  <a:cubicBezTo>
                    <a:pt x="1" y="12391"/>
                    <a:pt x="3776" y="13538"/>
                    <a:pt x="3601" y="15274"/>
                  </a:cubicBezTo>
                  <a:cubicBezTo>
                    <a:pt x="3542" y="15881"/>
                    <a:pt x="3280" y="16355"/>
                    <a:pt x="2967" y="16714"/>
                  </a:cubicBezTo>
                  <a:cubicBezTo>
                    <a:pt x="2649" y="17078"/>
                    <a:pt x="2899" y="17646"/>
                    <a:pt x="3379" y="17697"/>
                  </a:cubicBezTo>
                  <a:cubicBezTo>
                    <a:pt x="4566" y="17819"/>
                    <a:pt x="6037" y="18164"/>
                    <a:pt x="6728" y="19096"/>
                  </a:cubicBezTo>
                  <a:cubicBezTo>
                    <a:pt x="7989" y="20795"/>
                    <a:pt x="5192" y="20968"/>
                    <a:pt x="5284" y="21486"/>
                  </a:cubicBezTo>
                  <a:cubicBezTo>
                    <a:pt x="5374" y="22003"/>
                    <a:pt x="14231" y="21720"/>
                    <a:pt x="15355" y="22642"/>
                  </a:cubicBezTo>
                  <a:cubicBezTo>
                    <a:pt x="16478" y="23564"/>
                    <a:pt x="16054" y="23586"/>
                    <a:pt x="14077" y="24467"/>
                  </a:cubicBezTo>
                  <a:cubicBezTo>
                    <a:pt x="12099" y="25348"/>
                    <a:pt x="10708" y="26234"/>
                    <a:pt x="8972" y="26061"/>
                  </a:cubicBezTo>
                  <a:cubicBezTo>
                    <a:pt x="7234" y="25888"/>
                    <a:pt x="5851" y="25597"/>
                    <a:pt x="6340" y="26259"/>
                  </a:cubicBezTo>
                  <a:cubicBezTo>
                    <a:pt x="6828" y="26919"/>
                    <a:pt x="7931" y="27419"/>
                    <a:pt x="6190" y="27832"/>
                  </a:cubicBezTo>
                  <a:cubicBezTo>
                    <a:pt x="4451" y="28247"/>
                    <a:pt x="1168" y="27172"/>
                    <a:pt x="1608" y="28161"/>
                  </a:cubicBezTo>
                  <a:cubicBezTo>
                    <a:pt x="2050" y="29150"/>
                    <a:pt x="5899" y="29217"/>
                    <a:pt x="7519" y="29624"/>
                  </a:cubicBezTo>
                  <a:cubicBezTo>
                    <a:pt x="9139" y="30031"/>
                    <a:pt x="8997" y="29843"/>
                    <a:pt x="9087" y="30947"/>
                  </a:cubicBezTo>
                  <a:cubicBezTo>
                    <a:pt x="9176" y="32051"/>
                    <a:pt x="9010" y="32028"/>
                    <a:pt x="10943" y="30888"/>
                  </a:cubicBezTo>
                  <a:cubicBezTo>
                    <a:pt x="12875" y="29746"/>
                    <a:pt x="17958" y="32263"/>
                    <a:pt x="19841" y="31450"/>
                  </a:cubicBezTo>
                  <a:cubicBezTo>
                    <a:pt x="19841" y="31450"/>
                    <a:pt x="21467" y="34235"/>
                    <a:pt x="20518" y="36697"/>
                  </a:cubicBezTo>
                  <a:cubicBezTo>
                    <a:pt x="19566" y="39158"/>
                    <a:pt x="19081" y="41671"/>
                    <a:pt x="19715" y="41927"/>
                  </a:cubicBezTo>
                  <a:cubicBezTo>
                    <a:pt x="20113" y="42087"/>
                    <a:pt x="19732" y="40990"/>
                    <a:pt x="21959" y="39338"/>
                  </a:cubicBezTo>
                  <a:cubicBezTo>
                    <a:pt x="22737" y="38763"/>
                    <a:pt x="27071" y="37057"/>
                    <a:pt x="29070" y="32064"/>
                  </a:cubicBezTo>
                  <a:cubicBezTo>
                    <a:pt x="29070" y="32064"/>
                    <a:pt x="30328" y="33419"/>
                    <a:pt x="30437" y="34946"/>
                  </a:cubicBezTo>
                  <a:cubicBezTo>
                    <a:pt x="30546" y="36473"/>
                    <a:pt x="31231" y="34272"/>
                    <a:pt x="31609" y="31349"/>
                  </a:cubicBezTo>
                  <a:cubicBezTo>
                    <a:pt x="31775" y="30105"/>
                    <a:pt x="33491" y="27173"/>
                    <a:pt x="31755" y="2246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32"/>
            <p:cNvSpPr/>
            <p:nvPr/>
          </p:nvSpPr>
          <p:spPr>
            <a:xfrm>
              <a:off x="2507731" y="3895651"/>
              <a:ext cx="1060146" cy="963876"/>
            </a:xfrm>
            <a:custGeom>
              <a:rect b="b" l="l" r="r" t="t"/>
              <a:pathLst>
                <a:path extrusionOk="0" h="30447" w="33488">
                  <a:moveTo>
                    <a:pt x="615" y="1"/>
                  </a:moveTo>
                  <a:cubicBezTo>
                    <a:pt x="1" y="750"/>
                    <a:pt x="3776" y="1896"/>
                    <a:pt x="3602" y="3632"/>
                  </a:cubicBezTo>
                  <a:cubicBezTo>
                    <a:pt x="3536" y="4288"/>
                    <a:pt x="3231" y="4788"/>
                    <a:pt x="2875" y="5159"/>
                  </a:cubicBezTo>
                  <a:cubicBezTo>
                    <a:pt x="2568" y="5479"/>
                    <a:pt x="2766" y="6011"/>
                    <a:pt x="3208" y="6051"/>
                  </a:cubicBezTo>
                  <a:cubicBezTo>
                    <a:pt x="4431" y="6155"/>
                    <a:pt x="6010" y="6487"/>
                    <a:pt x="6728" y="7455"/>
                  </a:cubicBezTo>
                  <a:cubicBezTo>
                    <a:pt x="7988" y="9153"/>
                    <a:pt x="5193" y="9326"/>
                    <a:pt x="5283" y="9843"/>
                  </a:cubicBezTo>
                  <a:cubicBezTo>
                    <a:pt x="5375" y="10362"/>
                    <a:pt x="14231" y="10079"/>
                    <a:pt x="15354" y="10999"/>
                  </a:cubicBezTo>
                  <a:cubicBezTo>
                    <a:pt x="16478" y="11921"/>
                    <a:pt x="16053" y="11943"/>
                    <a:pt x="14075" y="12825"/>
                  </a:cubicBezTo>
                  <a:cubicBezTo>
                    <a:pt x="12098" y="13707"/>
                    <a:pt x="10707" y="14592"/>
                    <a:pt x="8971" y="14420"/>
                  </a:cubicBezTo>
                  <a:cubicBezTo>
                    <a:pt x="7233" y="14247"/>
                    <a:pt x="5850" y="13956"/>
                    <a:pt x="6339" y="14618"/>
                  </a:cubicBezTo>
                  <a:cubicBezTo>
                    <a:pt x="6829" y="15278"/>
                    <a:pt x="7930" y="15777"/>
                    <a:pt x="6190" y="16190"/>
                  </a:cubicBezTo>
                  <a:cubicBezTo>
                    <a:pt x="4451" y="16604"/>
                    <a:pt x="1167" y="15530"/>
                    <a:pt x="1608" y="16518"/>
                  </a:cubicBezTo>
                  <a:cubicBezTo>
                    <a:pt x="2049" y="17507"/>
                    <a:pt x="5900" y="17576"/>
                    <a:pt x="7520" y="17983"/>
                  </a:cubicBezTo>
                  <a:cubicBezTo>
                    <a:pt x="9140" y="18389"/>
                    <a:pt x="8997" y="18203"/>
                    <a:pt x="9086" y="19306"/>
                  </a:cubicBezTo>
                  <a:cubicBezTo>
                    <a:pt x="9175" y="20409"/>
                    <a:pt x="9010" y="20385"/>
                    <a:pt x="10943" y="19245"/>
                  </a:cubicBezTo>
                  <a:cubicBezTo>
                    <a:pt x="12874" y="18104"/>
                    <a:pt x="17957" y="20622"/>
                    <a:pt x="19840" y="19809"/>
                  </a:cubicBezTo>
                  <a:cubicBezTo>
                    <a:pt x="19840" y="19809"/>
                    <a:pt x="21468" y="22594"/>
                    <a:pt x="20516" y="25055"/>
                  </a:cubicBezTo>
                  <a:cubicBezTo>
                    <a:pt x="19565" y="27517"/>
                    <a:pt x="19081" y="30029"/>
                    <a:pt x="19715" y="30286"/>
                  </a:cubicBezTo>
                  <a:cubicBezTo>
                    <a:pt x="20114" y="30446"/>
                    <a:pt x="19731" y="29350"/>
                    <a:pt x="21958" y="27698"/>
                  </a:cubicBezTo>
                  <a:cubicBezTo>
                    <a:pt x="22736" y="27120"/>
                    <a:pt x="27069" y="25416"/>
                    <a:pt x="29069" y="20422"/>
                  </a:cubicBezTo>
                  <a:cubicBezTo>
                    <a:pt x="29069" y="20422"/>
                    <a:pt x="30327" y="21779"/>
                    <a:pt x="30436" y="23306"/>
                  </a:cubicBezTo>
                  <a:cubicBezTo>
                    <a:pt x="30545" y="24833"/>
                    <a:pt x="31232" y="22631"/>
                    <a:pt x="31610" y="19708"/>
                  </a:cubicBezTo>
                  <a:cubicBezTo>
                    <a:pt x="31770" y="18470"/>
                    <a:pt x="33487" y="15537"/>
                    <a:pt x="31749" y="10829"/>
                  </a:cubicBezTo>
                  <a:cubicBezTo>
                    <a:pt x="31749" y="10829"/>
                    <a:pt x="26784" y="10597"/>
                    <a:pt x="17852" y="8091"/>
                  </a:cubicBezTo>
                  <a:cubicBezTo>
                    <a:pt x="4249" y="4276"/>
                    <a:pt x="615" y="1"/>
                    <a:pt x="615" y="1"/>
                  </a:cubicBezTo>
                  <a:close/>
                </a:path>
              </a:pathLst>
            </a:custGeom>
            <a:gradFill>
              <a:gsLst>
                <a:gs pos="0">
                  <a:schemeClr val="accent2"/>
                </a:gs>
                <a:gs pos="100000">
                  <a:schemeClr val="accent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2"/>
            <p:cNvSpPr/>
            <p:nvPr/>
          </p:nvSpPr>
          <p:spPr>
            <a:xfrm>
              <a:off x="3101877" y="3781495"/>
              <a:ext cx="125459" cy="141224"/>
            </a:xfrm>
            <a:custGeom>
              <a:rect b="b" l="l" r="r" t="t"/>
              <a:pathLst>
                <a:path extrusionOk="0" h="4461" w="3963">
                  <a:moveTo>
                    <a:pt x="97" y="1"/>
                  </a:moveTo>
                  <a:cubicBezTo>
                    <a:pt x="45" y="1"/>
                    <a:pt x="0" y="64"/>
                    <a:pt x="48" y="105"/>
                  </a:cubicBezTo>
                  <a:cubicBezTo>
                    <a:pt x="1530" y="1342"/>
                    <a:pt x="2646" y="2938"/>
                    <a:pt x="3835" y="4439"/>
                  </a:cubicBezTo>
                  <a:cubicBezTo>
                    <a:pt x="3848" y="4454"/>
                    <a:pt x="3862" y="4461"/>
                    <a:pt x="3877" y="4461"/>
                  </a:cubicBezTo>
                  <a:cubicBezTo>
                    <a:pt x="3921" y="4461"/>
                    <a:pt x="3963" y="4398"/>
                    <a:pt x="3924" y="4350"/>
                  </a:cubicBezTo>
                  <a:cubicBezTo>
                    <a:pt x="2732" y="2848"/>
                    <a:pt x="1618" y="1254"/>
                    <a:pt x="139" y="16"/>
                  </a:cubicBezTo>
                  <a:cubicBezTo>
                    <a:pt x="125" y="5"/>
                    <a:pt x="111" y="1"/>
                    <a:pt x="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32"/>
            <p:cNvSpPr/>
            <p:nvPr/>
          </p:nvSpPr>
          <p:spPr>
            <a:xfrm>
              <a:off x="3061165" y="4253600"/>
              <a:ext cx="108269" cy="9054"/>
            </a:xfrm>
            <a:custGeom>
              <a:rect b="b" l="l" r="r" t="t"/>
              <a:pathLst>
                <a:path extrusionOk="0" h="286" w="3420">
                  <a:moveTo>
                    <a:pt x="3344" y="1"/>
                  </a:moveTo>
                  <a:cubicBezTo>
                    <a:pt x="3342" y="1"/>
                    <a:pt x="3340" y="1"/>
                    <a:pt x="3338" y="1"/>
                  </a:cubicBezTo>
                  <a:cubicBezTo>
                    <a:pt x="2797" y="33"/>
                    <a:pt x="2255" y="68"/>
                    <a:pt x="1711" y="100"/>
                  </a:cubicBezTo>
                  <a:cubicBezTo>
                    <a:pt x="1307" y="125"/>
                    <a:pt x="900" y="160"/>
                    <a:pt x="494" y="160"/>
                  </a:cubicBezTo>
                  <a:cubicBezTo>
                    <a:pt x="357" y="160"/>
                    <a:pt x="219" y="156"/>
                    <a:pt x="82" y="146"/>
                  </a:cubicBezTo>
                  <a:cubicBezTo>
                    <a:pt x="80" y="146"/>
                    <a:pt x="79" y="146"/>
                    <a:pt x="77" y="146"/>
                  </a:cubicBezTo>
                  <a:cubicBezTo>
                    <a:pt x="1" y="146"/>
                    <a:pt x="4" y="266"/>
                    <a:pt x="82" y="271"/>
                  </a:cubicBezTo>
                  <a:cubicBezTo>
                    <a:pt x="220" y="281"/>
                    <a:pt x="358" y="285"/>
                    <a:pt x="495" y="285"/>
                  </a:cubicBezTo>
                  <a:cubicBezTo>
                    <a:pt x="901" y="285"/>
                    <a:pt x="1307" y="250"/>
                    <a:pt x="1711" y="226"/>
                  </a:cubicBezTo>
                  <a:cubicBezTo>
                    <a:pt x="2254" y="193"/>
                    <a:pt x="2794" y="158"/>
                    <a:pt x="3338" y="126"/>
                  </a:cubicBezTo>
                  <a:cubicBezTo>
                    <a:pt x="3417" y="120"/>
                    <a:pt x="3420"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2"/>
            <p:cNvSpPr/>
            <p:nvPr/>
          </p:nvSpPr>
          <p:spPr>
            <a:xfrm>
              <a:off x="2631796" y="3710646"/>
              <a:ext cx="1068187" cy="979705"/>
            </a:xfrm>
            <a:custGeom>
              <a:rect b="b" l="l" r="r" t="t"/>
              <a:pathLst>
                <a:path extrusionOk="0" h="30947" w="33742">
                  <a:moveTo>
                    <a:pt x="15336" y="1"/>
                  </a:moveTo>
                  <a:cubicBezTo>
                    <a:pt x="15291" y="1"/>
                    <a:pt x="15249" y="65"/>
                    <a:pt x="15289" y="111"/>
                  </a:cubicBezTo>
                  <a:cubicBezTo>
                    <a:pt x="16977" y="2051"/>
                    <a:pt x="17959" y="4633"/>
                    <a:pt x="19038" y="6935"/>
                  </a:cubicBezTo>
                  <a:cubicBezTo>
                    <a:pt x="20219" y="9462"/>
                    <a:pt x="21397" y="12114"/>
                    <a:pt x="23197" y="14274"/>
                  </a:cubicBezTo>
                  <a:cubicBezTo>
                    <a:pt x="23878" y="15091"/>
                    <a:pt x="24685" y="15840"/>
                    <a:pt x="25666" y="16268"/>
                  </a:cubicBezTo>
                  <a:cubicBezTo>
                    <a:pt x="22540" y="15802"/>
                    <a:pt x="19417" y="15236"/>
                    <a:pt x="16344" y="14498"/>
                  </a:cubicBezTo>
                  <a:cubicBezTo>
                    <a:pt x="16365" y="14466"/>
                    <a:pt x="16363" y="14415"/>
                    <a:pt x="16315" y="14399"/>
                  </a:cubicBezTo>
                  <a:cubicBezTo>
                    <a:pt x="15267" y="14018"/>
                    <a:pt x="14278" y="13497"/>
                    <a:pt x="13368" y="12866"/>
                  </a:cubicBezTo>
                  <a:cubicBezTo>
                    <a:pt x="12610" y="11615"/>
                    <a:pt x="11989" y="10289"/>
                    <a:pt x="11521" y="8903"/>
                  </a:cubicBezTo>
                  <a:cubicBezTo>
                    <a:pt x="11510" y="8873"/>
                    <a:pt x="11485" y="8860"/>
                    <a:pt x="11460" y="8860"/>
                  </a:cubicBezTo>
                  <a:cubicBezTo>
                    <a:pt x="11421" y="8860"/>
                    <a:pt x="11384" y="8890"/>
                    <a:pt x="11398" y="8937"/>
                  </a:cubicBezTo>
                  <a:cubicBezTo>
                    <a:pt x="11842" y="10245"/>
                    <a:pt x="12422" y="11499"/>
                    <a:pt x="13122" y="12690"/>
                  </a:cubicBezTo>
                  <a:cubicBezTo>
                    <a:pt x="11608" y="11591"/>
                    <a:pt x="10328" y="10176"/>
                    <a:pt x="9400" y="8532"/>
                  </a:cubicBezTo>
                  <a:cubicBezTo>
                    <a:pt x="9388" y="8511"/>
                    <a:pt x="9369" y="8502"/>
                    <a:pt x="9350" y="8502"/>
                  </a:cubicBezTo>
                  <a:cubicBezTo>
                    <a:pt x="9308" y="8502"/>
                    <a:pt x="9264" y="8547"/>
                    <a:pt x="9291" y="8596"/>
                  </a:cubicBezTo>
                  <a:cubicBezTo>
                    <a:pt x="10271" y="10336"/>
                    <a:pt x="11644" y="11823"/>
                    <a:pt x="13272" y="12952"/>
                  </a:cubicBezTo>
                  <a:cubicBezTo>
                    <a:pt x="13282" y="12971"/>
                    <a:pt x="13293" y="12990"/>
                    <a:pt x="13304" y="13009"/>
                  </a:cubicBezTo>
                  <a:cubicBezTo>
                    <a:pt x="13317" y="13030"/>
                    <a:pt x="13336" y="13039"/>
                    <a:pt x="13354" y="13039"/>
                  </a:cubicBezTo>
                  <a:cubicBezTo>
                    <a:pt x="13367" y="13039"/>
                    <a:pt x="13379" y="13035"/>
                    <a:pt x="13389" y="13029"/>
                  </a:cubicBezTo>
                  <a:cubicBezTo>
                    <a:pt x="14214" y="13589"/>
                    <a:pt x="15101" y="14056"/>
                    <a:pt x="16038" y="14418"/>
                  </a:cubicBezTo>
                  <a:cubicBezTo>
                    <a:pt x="14838" y="14124"/>
                    <a:pt x="13647" y="13803"/>
                    <a:pt x="12466" y="13454"/>
                  </a:cubicBezTo>
                  <a:cubicBezTo>
                    <a:pt x="12473" y="13423"/>
                    <a:pt x="12461" y="13390"/>
                    <a:pt x="12422" y="13381"/>
                  </a:cubicBezTo>
                  <a:cubicBezTo>
                    <a:pt x="12291" y="13356"/>
                    <a:pt x="12163" y="13343"/>
                    <a:pt x="12035" y="13327"/>
                  </a:cubicBezTo>
                  <a:cubicBezTo>
                    <a:pt x="9901" y="12680"/>
                    <a:pt x="7803" y="11927"/>
                    <a:pt x="5756" y="11054"/>
                  </a:cubicBezTo>
                  <a:cubicBezTo>
                    <a:pt x="4358" y="10101"/>
                    <a:pt x="3237" y="8778"/>
                    <a:pt x="2532" y="7238"/>
                  </a:cubicBezTo>
                  <a:cubicBezTo>
                    <a:pt x="2521" y="7215"/>
                    <a:pt x="2503" y="7205"/>
                    <a:pt x="2484" y="7205"/>
                  </a:cubicBezTo>
                  <a:cubicBezTo>
                    <a:pt x="2443" y="7205"/>
                    <a:pt x="2400" y="7252"/>
                    <a:pt x="2423" y="7302"/>
                  </a:cubicBezTo>
                  <a:cubicBezTo>
                    <a:pt x="3051" y="8678"/>
                    <a:pt x="4012" y="9880"/>
                    <a:pt x="5202" y="10807"/>
                  </a:cubicBezTo>
                  <a:cubicBezTo>
                    <a:pt x="4751" y="10609"/>
                    <a:pt x="4302" y="10411"/>
                    <a:pt x="3857" y="10200"/>
                  </a:cubicBezTo>
                  <a:cubicBezTo>
                    <a:pt x="3851" y="10186"/>
                    <a:pt x="3838" y="10171"/>
                    <a:pt x="3820" y="10164"/>
                  </a:cubicBezTo>
                  <a:cubicBezTo>
                    <a:pt x="3778" y="10145"/>
                    <a:pt x="3736" y="10132"/>
                    <a:pt x="3692" y="10117"/>
                  </a:cubicBezTo>
                  <a:cubicBezTo>
                    <a:pt x="2475" y="9534"/>
                    <a:pt x="1277" y="8907"/>
                    <a:pt x="106" y="8223"/>
                  </a:cubicBezTo>
                  <a:cubicBezTo>
                    <a:pt x="97" y="8217"/>
                    <a:pt x="88" y="8215"/>
                    <a:pt x="79" y="8215"/>
                  </a:cubicBezTo>
                  <a:cubicBezTo>
                    <a:pt x="32" y="8215"/>
                    <a:pt x="0" y="8286"/>
                    <a:pt x="52" y="8314"/>
                  </a:cubicBezTo>
                  <a:cubicBezTo>
                    <a:pt x="1063" y="8918"/>
                    <a:pt x="2097" y="9476"/>
                    <a:pt x="3151" y="9997"/>
                  </a:cubicBezTo>
                  <a:cubicBezTo>
                    <a:pt x="3064" y="9988"/>
                    <a:pt x="2977" y="9984"/>
                    <a:pt x="2891" y="9984"/>
                  </a:cubicBezTo>
                  <a:cubicBezTo>
                    <a:pt x="1980" y="9984"/>
                    <a:pt x="1086" y="10449"/>
                    <a:pt x="301" y="10894"/>
                  </a:cubicBezTo>
                  <a:cubicBezTo>
                    <a:pt x="240" y="10929"/>
                    <a:pt x="277" y="11012"/>
                    <a:pt x="333" y="11012"/>
                  </a:cubicBezTo>
                  <a:cubicBezTo>
                    <a:pt x="343" y="11012"/>
                    <a:pt x="354" y="11009"/>
                    <a:pt x="365" y="11003"/>
                  </a:cubicBezTo>
                  <a:cubicBezTo>
                    <a:pt x="1131" y="10570"/>
                    <a:pt x="2001" y="10113"/>
                    <a:pt x="2888" y="10113"/>
                  </a:cubicBezTo>
                  <a:cubicBezTo>
                    <a:pt x="3139" y="10113"/>
                    <a:pt x="3392" y="10149"/>
                    <a:pt x="3644" y="10234"/>
                  </a:cubicBezTo>
                  <a:cubicBezTo>
                    <a:pt x="4320" y="10558"/>
                    <a:pt x="5001" y="10869"/>
                    <a:pt x="5690" y="11162"/>
                  </a:cubicBezTo>
                  <a:cubicBezTo>
                    <a:pt x="5763" y="11211"/>
                    <a:pt x="5833" y="11263"/>
                    <a:pt x="5907" y="11310"/>
                  </a:cubicBezTo>
                  <a:cubicBezTo>
                    <a:pt x="5918" y="11317"/>
                    <a:pt x="5929" y="11320"/>
                    <a:pt x="5939" y="11320"/>
                  </a:cubicBezTo>
                  <a:cubicBezTo>
                    <a:pt x="5961" y="11320"/>
                    <a:pt x="5980" y="11305"/>
                    <a:pt x="5990" y="11285"/>
                  </a:cubicBezTo>
                  <a:cubicBezTo>
                    <a:pt x="7803" y="12044"/>
                    <a:pt x="9658" y="12706"/>
                    <a:pt x="11537" y="13292"/>
                  </a:cubicBezTo>
                  <a:cubicBezTo>
                    <a:pt x="11500" y="13291"/>
                    <a:pt x="11464" y="13291"/>
                    <a:pt x="11428" y="13291"/>
                  </a:cubicBezTo>
                  <a:cubicBezTo>
                    <a:pt x="8840" y="13291"/>
                    <a:pt x="6466" y="15116"/>
                    <a:pt x="3899" y="15359"/>
                  </a:cubicBezTo>
                  <a:cubicBezTo>
                    <a:pt x="3822" y="15366"/>
                    <a:pt x="3819" y="15484"/>
                    <a:pt x="3890" y="15484"/>
                  </a:cubicBezTo>
                  <a:cubicBezTo>
                    <a:pt x="3893" y="15484"/>
                    <a:pt x="3896" y="15484"/>
                    <a:pt x="3899" y="15484"/>
                  </a:cubicBezTo>
                  <a:cubicBezTo>
                    <a:pt x="5327" y="15350"/>
                    <a:pt x="6659" y="14762"/>
                    <a:pt x="7988" y="14261"/>
                  </a:cubicBezTo>
                  <a:cubicBezTo>
                    <a:pt x="9103" y="13841"/>
                    <a:pt x="10287" y="13424"/>
                    <a:pt x="11488" y="13424"/>
                  </a:cubicBezTo>
                  <a:cubicBezTo>
                    <a:pt x="11689" y="13424"/>
                    <a:pt x="11891" y="13435"/>
                    <a:pt x="12094" y="13461"/>
                  </a:cubicBezTo>
                  <a:cubicBezTo>
                    <a:pt x="14180" y="14093"/>
                    <a:pt x="16296" y="14637"/>
                    <a:pt x="18412" y="15119"/>
                  </a:cubicBezTo>
                  <a:cubicBezTo>
                    <a:pt x="19374" y="15337"/>
                    <a:pt x="20344" y="15549"/>
                    <a:pt x="21317" y="15756"/>
                  </a:cubicBezTo>
                  <a:cubicBezTo>
                    <a:pt x="20514" y="15852"/>
                    <a:pt x="19720" y="16150"/>
                    <a:pt x="18975" y="16484"/>
                  </a:cubicBezTo>
                  <a:cubicBezTo>
                    <a:pt x="17506" y="17142"/>
                    <a:pt x="16107" y="17944"/>
                    <a:pt x="14751" y="18810"/>
                  </a:cubicBezTo>
                  <a:cubicBezTo>
                    <a:pt x="15104" y="18414"/>
                    <a:pt x="15515" y="18075"/>
                    <a:pt x="16017" y="17811"/>
                  </a:cubicBezTo>
                  <a:cubicBezTo>
                    <a:pt x="16079" y="17778"/>
                    <a:pt x="16043" y="17694"/>
                    <a:pt x="15985" y="17694"/>
                  </a:cubicBezTo>
                  <a:cubicBezTo>
                    <a:pt x="15975" y="17694"/>
                    <a:pt x="15965" y="17696"/>
                    <a:pt x="15955" y="17701"/>
                  </a:cubicBezTo>
                  <a:cubicBezTo>
                    <a:pt x="15318" y="18036"/>
                    <a:pt x="14813" y="18491"/>
                    <a:pt x="14399" y="19035"/>
                  </a:cubicBezTo>
                  <a:cubicBezTo>
                    <a:pt x="14319" y="19087"/>
                    <a:pt x="14234" y="19137"/>
                    <a:pt x="14154" y="19191"/>
                  </a:cubicBezTo>
                  <a:cubicBezTo>
                    <a:pt x="12422" y="20331"/>
                    <a:pt x="10649" y="21763"/>
                    <a:pt x="8715" y="22547"/>
                  </a:cubicBezTo>
                  <a:cubicBezTo>
                    <a:pt x="8712" y="22520"/>
                    <a:pt x="8695" y="22498"/>
                    <a:pt x="8662" y="22498"/>
                  </a:cubicBezTo>
                  <a:cubicBezTo>
                    <a:pt x="8661" y="22498"/>
                    <a:pt x="8660" y="22498"/>
                    <a:pt x="8659" y="22498"/>
                  </a:cubicBezTo>
                  <a:cubicBezTo>
                    <a:pt x="8557" y="22506"/>
                    <a:pt x="8456" y="22509"/>
                    <a:pt x="8355" y="22509"/>
                  </a:cubicBezTo>
                  <a:cubicBezTo>
                    <a:pt x="6998" y="22509"/>
                    <a:pt x="5759" y="21814"/>
                    <a:pt x="4608" y="21151"/>
                  </a:cubicBezTo>
                  <a:cubicBezTo>
                    <a:pt x="4598" y="21145"/>
                    <a:pt x="4587" y="21142"/>
                    <a:pt x="4577" y="21142"/>
                  </a:cubicBezTo>
                  <a:cubicBezTo>
                    <a:pt x="4522" y="21142"/>
                    <a:pt x="4485" y="21226"/>
                    <a:pt x="4546" y="21260"/>
                  </a:cubicBezTo>
                  <a:cubicBezTo>
                    <a:pt x="5711" y="21933"/>
                    <a:pt x="6972" y="22628"/>
                    <a:pt x="8348" y="22628"/>
                  </a:cubicBezTo>
                  <a:cubicBezTo>
                    <a:pt x="8402" y="22628"/>
                    <a:pt x="8457" y="22626"/>
                    <a:pt x="8512" y="22624"/>
                  </a:cubicBezTo>
                  <a:lnTo>
                    <a:pt x="8512" y="22624"/>
                  </a:lnTo>
                  <a:cubicBezTo>
                    <a:pt x="7695" y="22933"/>
                    <a:pt x="6850" y="23125"/>
                    <a:pt x="5966" y="23125"/>
                  </a:cubicBezTo>
                  <a:cubicBezTo>
                    <a:pt x="5383" y="23125"/>
                    <a:pt x="4783" y="23041"/>
                    <a:pt x="4165" y="22854"/>
                  </a:cubicBezTo>
                  <a:cubicBezTo>
                    <a:pt x="4158" y="22852"/>
                    <a:pt x="4152" y="22851"/>
                    <a:pt x="4146" y="22851"/>
                  </a:cubicBezTo>
                  <a:cubicBezTo>
                    <a:pt x="4083" y="22851"/>
                    <a:pt x="4061" y="22954"/>
                    <a:pt x="4133" y="22976"/>
                  </a:cubicBezTo>
                  <a:cubicBezTo>
                    <a:pt x="4762" y="23167"/>
                    <a:pt x="5371" y="23251"/>
                    <a:pt x="5964" y="23251"/>
                  </a:cubicBezTo>
                  <a:cubicBezTo>
                    <a:pt x="8592" y="23251"/>
                    <a:pt x="10887" y="21584"/>
                    <a:pt x="13071" y="20078"/>
                  </a:cubicBezTo>
                  <a:cubicBezTo>
                    <a:pt x="13443" y="19820"/>
                    <a:pt x="13820" y="19567"/>
                    <a:pt x="14198" y="19316"/>
                  </a:cubicBezTo>
                  <a:lnTo>
                    <a:pt x="14198" y="19316"/>
                  </a:lnTo>
                  <a:cubicBezTo>
                    <a:pt x="14051" y="19537"/>
                    <a:pt x="13914" y="19769"/>
                    <a:pt x="13789" y="20011"/>
                  </a:cubicBezTo>
                  <a:cubicBezTo>
                    <a:pt x="13308" y="20950"/>
                    <a:pt x="12931" y="21945"/>
                    <a:pt x="12197" y="22726"/>
                  </a:cubicBezTo>
                  <a:cubicBezTo>
                    <a:pt x="12153" y="22771"/>
                    <a:pt x="12196" y="22836"/>
                    <a:pt x="12244" y="22836"/>
                  </a:cubicBezTo>
                  <a:cubicBezTo>
                    <a:pt x="12258" y="22836"/>
                    <a:pt x="12273" y="22830"/>
                    <a:pt x="12286" y="22816"/>
                  </a:cubicBezTo>
                  <a:cubicBezTo>
                    <a:pt x="12984" y="22075"/>
                    <a:pt x="13368" y="21144"/>
                    <a:pt x="13814" y="20242"/>
                  </a:cubicBezTo>
                  <a:cubicBezTo>
                    <a:pt x="14015" y="19839"/>
                    <a:pt x="14239" y="19466"/>
                    <a:pt x="14496" y="19124"/>
                  </a:cubicBezTo>
                  <a:cubicBezTo>
                    <a:pt x="15508" y="18465"/>
                    <a:pt x="16544" y="17843"/>
                    <a:pt x="17614" y="17284"/>
                  </a:cubicBezTo>
                  <a:cubicBezTo>
                    <a:pt x="18830" y="16653"/>
                    <a:pt x="20296" y="15869"/>
                    <a:pt x="21728" y="15840"/>
                  </a:cubicBezTo>
                  <a:cubicBezTo>
                    <a:pt x="23004" y="16106"/>
                    <a:pt x="24289" y="16352"/>
                    <a:pt x="25579" y="16572"/>
                  </a:cubicBezTo>
                  <a:cubicBezTo>
                    <a:pt x="24739" y="16848"/>
                    <a:pt x="24013" y="17512"/>
                    <a:pt x="23387" y="18151"/>
                  </a:cubicBezTo>
                  <a:cubicBezTo>
                    <a:pt x="22989" y="18557"/>
                    <a:pt x="22617" y="18989"/>
                    <a:pt x="22278" y="19444"/>
                  </a:cubicBezTo>
                  <a:cubicBezTo>
                    <a:pt x="22276" y="19444"/>
                    <a:pt x="22274" y="19444"/>
                    <a:pt x="22272" y="19444"/>
                  </a:cubicBezTo>
                  <a:cubicBezTo>
                    <a:pt x="22248" y="19444"/>
                    <a:pt x="22223" y="19453"/>
                    <a:pt x="22212" y="19483"/>
                  </a:cubicBezTo>
                  <a:cubicBezTo>
                    <a:pt x="22204" y="19511"/>
                    <a:pt x="22198" y="19538"/>
                    <a:pt x="22189" y="19566"/>
                  </a:cubicBezTo>
                  <a:cubicBezTo>
                    <a:pt x="21786" y="20126"/>
                    <a:pt x="21434" y="20725"/>
                    <a:pt x="21165" y="21363"/>
                  </a:cubicBezTo>
                  <a:cubicBezTo>
                    <a:pt x="20373" y="23239"/>
                    <a:pt x="20552" y="25217"/>
                    <a:pt x="20166" y="27172"/>
                  </a:cubicBezTo>
                  <a:cubicBezTo>
                    <a:pt x="20063" y="27698"/>
                    <a:pt x="19886" y="28184"/>
                    <a:pt x="19678" y="28678"/>
                  </a:cubicBezTo>
                  <a:cubicBezTo>
                    <a:pt x="19346" y="29462"/>
                    <a:pt x="19134" y="30460"/>
                    <a:pt x="18268" y="30819"/>
                  </a:cubicBezTo>
                  <a:cubicBezTo>
                    <a:pt x="18202" y="30848"/>
                    <a:pt x="18220" y="30946"/>
                    <a:pt x="18277" y="30946"/>
                  </a:cubicBezTo>
                  <a:cubicBezTo>
                    <a:pt x="18285" y="30946"/>
                    <a:pt x="18292" y="30945"/>
                    <a:pt x="18300" y="30941"/>
                  </a:cubicBezTo>
                  <a:cubicBezTo>
                    <a:pt x="19273" y="30536"/>
                    <a:pt x="19532" y="29363"/>
                    <a:pt x="19900" y="28478"/>
                  </a:cubicBezTo>
                  <a:cubicBezTo>
                    <a:pt x="20233" y="27681"/>
                    <a:pt x="20373" y="26839"/>
                    <a:pt x="20451" y="25982"/>
                  </a:cubicBezTo>
                  <a:cubicBezTo>
                    <a:pt x="20543" y="24998"/>
                    <a:pt x="20579" y="24006"/>
                    <a:pt x="20780" y="23036"/>
                  </a:cubicBezTo>
                  <a:cubicBezTo>
                    <a:pt x="21010" y="21931"/>
                    <a:pt x="21455" y="20894"/>
                    <a:pt x="22077" y="19956"/>
                  </a:cubicBezTo>
                  <a:lnTo>
                    <a:pt x="22077" y="19956"/>
                  </a:lnTo>
                  <a:cubicBezTo>
                    <a:pt x="21664" y="21541"/>
                    <a:pt x="21890" y="23255"/>
                    <a:pt x="22724" y="24673"/>
                  </a:cubicBezTo>
                  <a:cubicBezTo>
                    <a:pt x="22737" y="24695"/>
                    <a:pt x="22756" y="24704"/>
                    <a:pt x="22775" y="24704"/>
                  </a:cubicBezTo>
                  <a:cubicBezTo>
                    <a:pt x="22818" y="24704"/>
                    <a:pt x="22862" y="24659"/>
                    <a:pt x="22833" y="24609"/>
                  </a:cubicBezTo>
                  <a:cubicBezTo>
                    <a:pt x="21951" y="23110"/>
                    <a:pt x="21762" y="21276"/>
                    <a:pt x="22304" y="19626"/>
                  </a:cubicBezTo>
                  <a:cubicBezTo>
                    <a:pt x="22798" y="18942"/>
                    <a:pt x="23373" y="18317"/>
                    <a:pt x="23991" y="17742"/>
                  </a:cubicBezTo>
                  <a:cubicBezTo>
                    <a:pt x="24538" y="17235"/>
                    <a:pt x="25175" y="16781"/>
                    <a:pt x="25884" y="16625"/>
                  </a:cubicBezTo>
                  <a:cubicBezTo>
                    <a:pt x="26231" y="16684"/>
                    <a:pt x="26578" y="16734"/>
                    <a:pt x="26924" y="16788"/>
                  </a:cubicBezTo>
                  <a:cubicBezTo>
                    <a:pt x="26181" y="17277"/>
                    <a:pt x="25914" y="18417"/>
                    <a:pt x="25819" y="19227"/>
                  </a:cubicBezTo>
                  <a:cubicBezTo>
                    <a:pt x="25650" y="20681"/>
                    <a:pt x="25970" y="22147"/>
                    <a:pt x="26284" y="23561"/>
                  </a:cubicBezTo>
                  <a:cubicBezTo>
                    <a:pt x="26292" y="23593"/>
                    <a:pt x="26316" y="23606"/>
                    <a:pt x="26341" y="23606"/>
                  </a:cubicBezTo>
                  <a:cubicBezTo>
                    <a:pt x="26378" y="23606"/>
                    <a:pt x="26418" y="23575"/>
                    <a:pt x="26407" y="23529"/>
                  </a:cubicBezTo>
                  <a:cubicBezTo>
                    <a:pt x="26129" y="22281"/>
                    <a:pt x="25852" y="21009"/>
                    <a:pt x="25906" y="19723"/>
                  </a:cubicBezTo>
                  <a:cubicBezTo>
                    <a:pt x="25946" y="18799"/>
                    <a:pt x="26180" y="17290"/>
                    <a:pt x="27126" y="16820"/>
                  </a:cubicBezTo>
                  <a:cubicBezTo>
                    <a:pt x="29285" y="17147"/>
                    <a:pt x="31450" y="17387"/>
                    <a:pt x="33604" y="17483"/>
                  </a:cubicBezTo>
                  <a:cubicBezTo>
                    <a:pt x="33606" y="17483"/>
                    <a:pt x="33609" y="17484"/>
                    <a:pt x="33611" y="17484"/>
                  </a:cubicBezTo>
                  <a:cubicBezTo>
                    <a:pt x="33742" y="17484"/>
                    <a:pt x="33734" y="17287"/>
                    <a:pt x="33604" y="17272"/>
                  </a:cubicBezTo>
                  <a:cubicBezTo>
                    <a:pt x="31419" y="17033"/>
                    <a:pt x="29218" y="16769"/>
                    <a:pt x="27012" y="16462"/>
                  </a:cubicBezTo>
                  <a:cubicBezTo>
                    <a:pt x="26610" y="16144"/>
                    <a:pt x="26443" y="15367"/>
                    <a:pt x="26289" y="14959"/>
                  </a:cubicBezTo>
                  <a:cubicBezTo>
                    <a:pt x="26186" y="14682"/>
                    <a:pt x="26094" y="14400"/>
                    <a:pt x="25998" y="14123"/>
                  </a:cubicBezTo>
                  <a:cubicBezTo>
                    <a:pt x="26063" y="13557"/>
                    <a:pt x="26277" y="12978"/>
                    <a:pt x="26423" y="12437"/>
                  </a:cubicBezTo>
                  <a:cubicBezTo>
                    <a:pt x="26588" y="11819"/>
                    <a:pt x="26754" y="11199"/>
                    <a:pt x="26921" y="10581"/>
                  </a:cubicBezTo>
                  <a:cubicBezTo>
                    <a:pt x="27251" y="9344"/>
                    <a:pt x="27585" y="8108"/>
                    <a:pt x="27916" y="6870"/>
                  </a:cubicBezTo>
                  <a:cubicBezTo>
                    <a:pt x="27929" y="6823"/>
                    <a:pt x="27890" y="6791"/>
                    <a:pt x="27852" y="6791"/>
                  </a:cubicBezTo>
                  <a:cubicBezTo>
                    <a:pt x="27827" y="6791"/>
                    <a:pt x="27803" y="6805"/>
                    <a:pt x="27794" y="6837"/>
                  </a:cubicBezTo>
                  <a:cubicBezTo>
                    <a:pt x="27451" y="8122"/>
                    <a:pt x="27105" y="9406"/>
                    <a:pt x="26761" y="10692"/>
                  </a:cubicBezTo>
                  <a:cubicBezTo>
                    <a:pt x="26596" y="11310"/>
                    <a:pt x="26430" y="11931"/>
                    <a:pt x="26263" y="12549"/>
                  </a:cubicBezTo>
                  <a:cubicBezTo>
                    <a:pt x="26149" y="12974"/>
                    <a:pt x="25992" y="13416"/>
                    <a:pt x="25905" y="13859"/>
                  </a:cubicBezTo>
                  <a:cubicBezTo>
                    <a:pt x="25845" y="13683"/>
                    <a:pt x="25778" y="13510"/>
                    <a:pt x="25722" y="13331"/>
                  </a:cubicBezTo>
                  <a:cubicBezTo>
                    <a:pt x="25371" y="12238"/>
                    <a:pt x="25074" y="11125"/>
                    <a:pt x="24833" y="10001"/>
                  </a:cubicBezTo>
                  <a:cubicBezTo>
                    <a:pt x="24336" y="7692"/>
                    <a:pt x="24080" y="5337"/>
                    <a:pt x="24051" y="2975"/>
                  </a:cubicBezTo>
                  <a:cubicBezTo>
                    <a:pt x="24050" y="2935"/>
                    <a:pt x="24018" y="2914"/>
                    <a:pt x="23987" y="2914"/>
                  </a:cubicBezTo>
                  <a:cubicBezTo>
                    <a:pt x="23956" y="2914"/>
                    <a:pt x="23925" y="2935"/>
                    <a:pt x="23926" y="2975"/>
                  </a:cubicBezTo>
                  <a:cubicBezTo>
                    <a:pt x="23943" y="4507"/>
                    <a:pt x="24059" y="6034"/>
                    <a:pt x="24273" y="7548"/>
                  </a:cubicBezTo>
                  <a:cubicBezTo>
                    <a:pt x="23569" y="6095"/>
                    <a:pt x="22835" y="4657"/>
                    <a:pt x="21933" y="3316"/>
                  </a:cubicBezTo>
                  <a:cubicBezTo>
                    <a:pt x="21920" y="3296"/>
                    <a:pt x="21900" y="3287"/>
                    <a:pt x="21881" y="3287"/>
                  </a:cubicBezTo>
                  <a:cubicBezTo>
                    <a:pt x="21836" y="3287"/>
                    <a:pt x="21793" y="3332"/>
                    <a:pt x="21824" y="3380"/>
                  </a:cubicBezTo>
                  <a:cubicBezTo>
                    <a:pt x="22762" y="4777"/>
                    <a:pt x="23521" y="6278"/>
                    <a:pt x="24253" y="7793"/>
                  </a:cubicBezTo>
                  <a:cubicBezTo>
                    <a:pt x="24263" y="7814"/>
                    <a:pt x="24279" y="7821"/>
                    <a:pt x="24296" y="7821"/>
                  </a:cubicBezTo>
                  <a:cubicBezTo>
                    <a:pt x="24301" y="7821"/>
                    <a:pt x="24306" y="7821"/>
                    <a:pt x="24311" y="7820"/>
                  </a:cubicBezTo>
                  <a:cubicBezTo>
                    <a:pt x="24451" y="8763"/>
                    <a:pt x="24629" y="9702"/>
                    <a:pt x="24846" y="10632"/>
                  </a:cubicBezTo>
                  <a:cubicBezTo>
                    <a:pt x="25124" y="11825"/>
                    <a:pt x="25467" y="13003"/>
                    <a:pt x="25867" y="14160"/>
                  </a:cubicBezTo>
                  <a:cubicBezTo>
                    <a:pt x="25860" y="14229"/>
                    <a:pt x="25847" y="14296"/>
                    <a:pt x="25845" y="14362"/>
                  </a:cubicBezTo>
                  <a:cubicBezTo>
                    <a:pt x="25844" y="14403"/>
                    <a:pt x="25874" y="14423"/>
                    <a:pt x="25905" y="14423"/>
                  </a:cubicBezTo>
                  <a:cubicBezTo>
                    <a:pt x="25922" y="14423"/>
                    <a:pt x="25940" y="14417"/>
                    <a:pt x="25953" y="14405"/>
                  </a:cubicBezTo>
                  <a:cubicBezTo>
                    <a:pt x="26146" y="14957"/>
                    <a:pt x="26345" y="15516"/>
                    <a:pt x="26583" y="16049"/>
                  </a:cubicBezTo>
                  <a:cubicBezTo>
                    <a:pt x="26647" y="16192"/>
                    <a:pt x="26716" y="16323"/>
                    <a:pt x="26804" y="16436"/>
                  </a:cubicBezTo>
                  <a:cubicBezTo>
                    <a:pt x="26561" y="16403"/>
                    <a:pt x="26318" y="16366"/>
                    <a:pt x="26076" y="16330"/>
                  </a:cubicBezTo>
                  <a:cubicBezTo>
                    <a:pt x="26072" y="16310"/>
                    <a:pt x="26062" y="16291"/>
                    <a:pt x="26037" y="16282"/>
                  </a:cubicBezTo>
                  <a:cubicBezTo>
                    <a:pt x="23691" y="15474"/>
                    <a:pt x="22234" y="12913"/>
                    <a:pt x="21119" y="10862"/>
                  </a:cubicBezTo>
                  <a:cubicBezTo>
                    <a:pt x="19752" y="8348"/>
                    <a:pt x="18670" y="5694"/>
                    <a:pt x="17359" y="3150"/>
                  </a:cubicBezTo>
                  <a:cubicBezTo>
                    <a:pt x="16795" y="2056"/>
                    <a:pt x="16190" y="954"/>
                    <a:pt x="15377" y="22"/>
                  </a:cubicBezTo>
                  <a:cubicBezTo>
                    <a:pt x="15365" y="7"/>
                    <a:pt x="15351" y="1"/>
                    <a:pt x="1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8" name="Google Shape;4048;p32"/>
          <p:cNvGrpSpPr/>
          <p:nvPr/>
        </p:nvGrpSpPr>
        <p:grpSpPr>
          <a:xfrm rot="-10281712">
            <a:off x="258719" y="-23007"/>
            <a:ext cx="1013810" cy="1622291"/>
            <a:chOff x="3131096" y="1179168"/>
            <a:chExt cx="1013765" cy="1622220"/>
          </a:xfrm>
        </p:grpSpPr>
        <p:sp>
          <p:nvSpPr>
            <p:cNvPr id="4049" name="Google Shape;4049;p32"/>
            <p:cNvSpPr/>
            <p:nvPr/>
          </p:nvSpPr>
          <p:spPr>
            <a:xfrm>
              <a:off x="3846838" y="2094444"/>
              <a:ext cx="166962" cy="706944"/>
            </a:xfrm>
            <a:custGeom>
              <a:rect b="b" l="l" r="r" t="t"/>
              <a:pathLst>
                <a:path extrusionOk="0" h="22331" w="5274">
                  <a:moveTo>
                    <a:pt x="1361" y="699"/>
                  </a:moveTo>
                  <a:cubicBezTo>
                    <a:pt x="2659" y="4155"/>
                    <a:pt x="3608" y="7630"/>
                    <a:pt x="4167" y="11278"/>
                  </a:cubicBezTo>
                  <a:cubicBezTo>
                    <a:pt x="4697" y="14748"/>
                    <a:pt x="5273" y="18604"/>
                    <a:pt x="4805" y="22108"/>
                  </a:cubicBezTo>
                  <a:cubicBezTo>
                    <a:pt x="4776" y="22331"/>
                    <a:pt x="4471" y="22267"/>
                    <a:pt x="4443" y="22078"/>
                  </a:cubicBezTo>
                  <a:cubicBezTo>
                    <a:pt x="3906" y="18400"/>
                    <a:pt x="3895" y="14721"/>
                    <a:pt x="3102" y="11059"/>
                  </a:cubicBezTo>
                  <a:cubicBezTo>
                    <a:pt x="2369" y="7672"/>
                    <a:pt x="1415" y="4307"/>
                    <a:pt x="252" y="1043"/>
                  </a:cubicBezTo>
                  <a:cubicBezTo>
                    <a:pt x="0" y="336"/>
                    <a:pt x="1100" y="1"/>
                    <a:pt x="1361" y="6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32"/>
            <p:cNvSpPr/>
            <p:nvPr/>
          </p:nvSpPr>
          <p:spPr>
            <a:xfrm>
              <a:off x="3958620" y="1835298"/>
              <a:ext cx="77498" cy="122293"/>
            </a:xfrm>
            <a:custGeom>
              <a:rect b="b" l="l" r="r" t="t"/>
              <a:pathLst>
                <a:path extrusionOk="0" h="3863" w="2448">
                  <a:moveTo>
                    <a:pt x="623" y="1238"/>
                  </a:moveTo>
                  <a:cubicBezTo>
                    <a:pt x="1181" y="233"/>
                    <a:pt x="2448" y="0"/>
                    <a:pt x="2448" y="0"/>
                  </a:cubicBezTo>
                  <a:cubicBezTo>
                    <a:pt x="2448" y="0"/>
                    <a:pt x="1614" y="2983"/>
                    <a:pt x="1124" y="3424"/>
                  </a:cubicBezTo>
                  <a:cubicBezTo>
                    <a:pt x="636" y="3863"/>
                    <a:pt x="0" y="2362"/>
                    <a:pt x="623" y="123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32"/>
            <p:cNvSpPr/>
            <p:nvPr/>
          </p:nvSpPr>
          <p:spPr>
            <a:xfrm>
              <a:off x="3460745" y="2013243"/>
              <a:ext cx="148284" cy="79429"/>
            </a:xfrm>
            <a:custGeom>
              <a:rect b="b" l="l" r="r" t="t"/>
              <a:pathLst>
                <a:path extrusionOk="0" h="2509" w="4684">
                  <a:moveTo>
                    <a:pt x="3966" y="1249"/>
                  </a:moveTo>
                  <a:cubicBezTo>
                    <a:pt x="3309" y="870"/>
                    <a:pt x="1938" y="0"/>
                    <a:pt x="1" y="692"/>
                  </a:cubicBezTo>
                  <a:cubicBezTo>
                    <a:pt x="1" y="692"/>
                    <a:pt x="3370" y="2509"/>
                    <a:pt x="4683" y="2449"/>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32"/>
            <p:cNvSpPr/>
            <p:nvPr/>
          </p:nvSpPr>
          <p:spPr>
            <a:xfrm>
              <a:off x="3322845" y="1364078"/>
              <a:ext cx="343041" cy="436430"/>
            </a:xfrm>
            <a:custGeom>
              <a:rect b="b" l="l" r="r" t="t"/>
              <a:pathLst>
                <a:path extrusionOk="0" h="13786" w="10836">
                  <a:moveTo>
                    <a:pt x="9535" y="13337"/>
                  </a:moveTo>
                  <a:cubicBezTo>
                    <a:pt x="10835" y="12815"/>
                    <a:pt x="8815" y="8430"/>
                    <a:pt x="7630" y="6421"/>
                  </a:cubicBezTo>
                  <a:cubicBezTo>
                    <a:pt x="5348" y="2553"/>
                    <a:pt x="1" y="1"/>
                    <a:pt x="1" y="1"/>
                  </a:cubicBezTo>
                  <a:cubicBezTo>
                    <a:pt x="1" y="1"/>
                    <a:pt x="2422" y="5769"/>
                    <a:pt x="4567" y="8258"/>
                  </a:cubicBezTo>
                  <a:cubicBezTo>
                    <a:pt x="6712" y="10748"/>
                    <a:pt x="8417" y="13786"/>
                    <a:pt x="9535" y="1333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32"/>
            <p:cNvSpPr/>
            <p:nvPr/>
          </p:nvSpPr>
          <p:spPr>
            <a:xfrm>
              <a:off x="3266463" y="1469022"/>
              <a:ext cx="361624" cy="371817"/>
            </a:xfrm>
            <a:custGeom>
              <a:rect b="b" l="l" r="r" t="t"/>
              <a:pathLst>
                <a:path extrusionOk="0" h="11745" w="11423">
                  <a:moveTo>
                    <a:pt x="0" y="0"/>
                  </a:moveTo>
                  <a:cubicBezTo>
                    <a:pt x="2502" y="665"/>
                    <a:pt x="7250" y="3090"/>
                    <a:pt x="9216" y="6179"/>
                  </a:cubicBezTo>
                  <a:cubicBezTo>
                    <a:pt x="11182" y="9270"/>
                    <a:pt x="11422" y="10334"/>
                    <a:pt x="11422" y="10334"/>
                  </a:cubicBezTo>
                  <a:cubicBezTo>
                    <a:pt x="11422" y="10334"/>
                    <a:pt x="10492" y="11745"/>
                    <a:pt x="9866" y="11540"/>
                  </a:cubicBezTo>
                  <a:cubicBezTo>
                    <a:pt x="9239" y="11335"/>
                    <a:pt x="5086" y="8204"/>
                    <a:pt x="3462" y="5608"/>
                  </a:cubicBezTo>
                  <a:cubicBezTo>
                    <a:pt x="1836" y="3012"/>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32"/>
            <p:cNvSpPr/>
            <p:nvPr/>
          </p:nvSpPr>
          <p:spPr>
            <a:xfrm>
              <a:off x="3205776" y="1702369"/>
              <a:ext cx="328478" cy="192857"/>
            </a:xfrm>
            <a:custGeom>
              <a:rect b="b" l="l" r="r" t="t"/>
              <a:pathLst>
                <a:path extrusionOk="0" h="6092" w="10376">
                  <a:moveTo>
                    <a:pt x="9522" y="4778"/>
                  </a:moveTo>
                  <a:cubicBezTo>
                    <a:pt x="8220" y="6091"/>
                    <a:pt x="4989" y="4278"/>
                    <a:pt x="3843" y="3608"/>
                  </a:cubicBezTo>
                  <a:cubicBezTo>
                    <a:pt x="2694" y="2936"/>
                    <a:pt x="1" y="267"/>
                    <a:pt x="1" y="267"/>
                  </a:cubicBezTo>
                  <a:cubicBezTo>
                    <a:pt x="1" y="267"/>
                    <a:pt x="1510" y="1"/>
                    <a:pt x="4195" y="744"/>
                  </a:cubicBezTo>
                  <a:cubicBezTo>
                    <a:pt x="6879" y="1487"/>
                    <a:pt x="10376" y="3914"/>
                    <a:pt x="9522" y="477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32"/>
            <p:cNvSpPr/>
            <p:nvPr/>
          </p:nvSpPr>
          <p:spPr>
            <a:xfrm>
              <a:off x="3193873" y="1551458"/>
              <a:ext cx="389609" cy="328763"/>
            </a:xfrm>
            <a:custGeom>
              <a:rect b="b" l="l" r="r" t="t"/>
              <a:pathLst>
                <a:path extrusionOk="0" h="10385" w="12307">
                  <a:moveTo>
                    <a:pt x="12306" y="8735"/>
                  </a:moveTo>
                  <a:cubicBezTo>
                    <a:pt x="10368" y="6814"/>
                    <a:pt x="9171" y="5390"/>
                    <a:pt x="6041" y="3476"/>
                  </a:cubicBezTo>
                  <a:cubicBezTo>
                    <a:pt x="2913" y="1561"/>
                    <a:pt x="285" y="1"/>
                    <a:pt x="143" y="50"/>
                  </a:cubicBezTo>
                  <a:cubicBezTo>
                    <a:pt x="0" y="98"/>
                    <a:pt x="775" y="2809"/>
                    <a:pt x="5100" y="5720"/>
                  </a:cubicBezTo>
                  <a:cubicBezTo>
                    <a:pt x="9424" y="8630"/>
                    <a:pt x="10453" y="9603"/>
                    <a:pt x="10453" y="9603"/>
                  </a:cubicBezTo>
                  <a:lnTo>
                    <a:pt x="11293" y="10384"/>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32"/>
            <p:cNvSpPr/>
            <p:nvPr/>
          </p:nvSpPr>
          <p:spPr>
            <a:xfrm>
              <a:off x="3923196" y="1334574"/>
              <a:ext cx="126377" cy="306919"/>
            </a:xfrm>
            <a:custGeom>
              <a:rect b="b" l="l" r="r" t="t"/>
              <a:pathLst>
                <a:path extrusionOk="0" h="9695" w="3992">
                  <a:moveTo>
                    <a:pt x="3836" y="1"/>
                  </a:moveTo>
                  <a:cubicBezTo>
                    <a:pt x="3991" y="1046"/>
                    <a:pt x="3535" y="4907"/>
                    <a:pt x="2698" y="7301"/>
                  </a:cubicBezTo>
                  <a:cubicBezTo>
                    <a:pt x="1862" y="9695"/>
                    <a:pt x="946" y="8816"/>
                    <a:pt x="556" y="7361"/>
                  </a:cubicBezTo>
                  <a:cubicBezTo>
                    <a:pt x="1" y="5272"/>
                    <a:pt x="3836" y="1"/>
                    <a:pt x="3836"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2"/>
            <p:cNvSpPr/>
            <p:nvPr/>
          </p:nvSpPr>
          <p:spPr>
            <a:xfrm>
              <a:off x="3980970" y="1388708"/>
              <a:ext cx="126377" cy="326357"/>
            </a:xfrm>
            <a:custGeom>
              <a:rect b="b" l="l" r="r" t="t"/>
              <a:pathLst>
                <a:path extrusionOk="0" h="10309" w="3992">
                  <a:moveTo>
                    <a:pt x="3836" y="1"/>
                  </a:moveTo>
                  <a:cubicBezTo>
                    <a:pt x="3991" y="1047"/>
                    <a:pt x="3535" y="4908"/>
                    <a:pt x="2699" y="7301"/>
                  </a:cubicBezTo>
                  <a:cubicBezTo>
                    <a:pt x="2011" y="9269"/>
                    <a:pt x="975" y="10309"/>
                    <a:pt x="517" y="9352"/>
                  </a:cubicBezTo>
                  <a:cubicBezTo>
                    <a:pt x="417" y="9145"/>
                    <a:pt x="626" y="7621"/>
                    <a:pt x="556" y="7360"/>
                  </a:cubicBezTo>
                  <a:cubicBezTo>
                    <a:pt x="1" y="5273"/>
                    <a:pt x="3836" y="1"/>
                    <a:pt x="383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32"/>
            <p:cNvSpPr/>
            <p:nvPr/>
          </p:nvSpPr>
          <p:spPr>
            <a:xfrm>
              <a:off x="3860451" y="1252201"/>
              <a:ext cx="121818" cy="451214"/>
            </a:xfrm>
            <a:custGeom>
              <a:rect b="b" l="l" r="r" t="t"/>
              <a:pathLst>
                <a:path extrusionOk="0" h="14253" w="3848">
                  <a:moveTo>
                    <a:pt x="2893" y="1"/>
                  </a:moveTo>
                  <a:cubicBezTo>
                    <a:pt x="3847" y="1890"/>
                    <a:pt x="3731" y="9161"/>
                    <a:pt x="1933" y="13476"/>
                  </a:cubicBezTo>
                  <a:cubicBezTo>
                    <a:pt x="1933" y="13476"/>
                    <a:pt x="1164" y="14253"/>
                    <a:pt x="739" y="13632"/>
                  </a:cubicBezTo>
                  <a:cubicBezTo>
                    <a:pt x="313" y="13011"/>
                    <a:pt x="1" y="10223"/>
                    <a:pt x="94" y="8580"/>
                  </a:cubicBezTo>
                  <a:cubicBezTo>
                    <a:pt x="185" y="6936"/>
                    <a:pt x="2893" y="1"/>
                    <a:pt x="2893"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32"/>
            <p:cNvSpPr/>
            <p:nvPr/>
          </p:nvSpPr>
          <p:spPr>
            <a:xfrm>
              <a:off x="3519406" y="1276673"/>
              <a:ext cx="234867" cy="466252"/>
            </a:xfrm>
            <a:custGeom>
              <a:rect b="b" l="l" r="r" t="t"/>
              <a:pathLst>
                <a:path extrusionOk="0" h="14728" w="7419">
                  <a:moveTo>
                    <a:pt x="0" y="0"/>
                  </a:moveTo>
                  <a:cubicBezTo>
                    <a:pt x="215" y="1613"/>
                    <a:pt x="2964" y="10765"/>
                    <a:pt x="5221" y="14658"/>
                  </a:cubicBezTo>
                  <a:cubicBezTo>
                    <a:pt x="5221" y="14658"/>
                    <a:pt x="7276" y="14728"/>
                    <a:pt x="7347" y="13138"/>
                  </a:cubicBezTo>
                  <a:cubicBezTo>
                    <a:pt x="7419" y="11550"/>
                    <a:pt x="4830" y="6751"/>
                    <a:pt x="3559" y="4514"/>
                  </a:cubicBezTo>
                  <a:cubicBezTo>
                    <a:pt x="1879" y="1555"/>
                    <a:pt x="0" y="0"/>
                    <a:pt x="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32"/>
            <p:cNvSpPr/>
            <p:nvPr/>
          </p:nvSpPr>
          <p:spPr>
            <a:xfrm>
              <a:off x="3578099" y="1179168"/>
              <a:ext cx="212422" cy="563535"/>
            </a:xfrm>
            <a:custGeom>
              <a:rect b="b" l="l" r="r" t="t"/>
              <a:pathLst>
                <a:path extrusionOk="0" h="17801" w="6710">
                  <a:moveTo>
                    <a:pt x="318" y="0"/>
                  </a:moveTo>
                  <a:cubicBezTo>
                    <a:pt x="664" y="1377"/>
                    <a:pt x="0" y="4452"/>
                    <a:pt x="1423" y="8401"/>
                  </a:cubicBezTo>
                  <a:cubicBezTo>
                    <a:pt x="2846" y="12351"/>
                    <a:pt x="4712" y="16065"/>
                    <a:pt x="5421" y="17233"/>
                  </a:cubicBezTo>
                  <a:cubicBezTo>
                    <a:pt x="5421" y="17233"/>
                    <a:pt x="6517" y="17800"/>
                    <a:pt x="6613" y="16029"/>
                  </a:cubicBezTo>
                  <a:cubicBezTo>
                    <a:pt x="6709" y="14259"/>
                    <a:pt x="5469" y="10231"/>
                    <a:pt x="3965" y="6203"/>
                  </a:cubicBezTo>
                  <a:cubicBezTo>
                    <a:pt x="2461" y="2174"/>
                    <a:pt x="318" y="0"/>
                    <a:pt x="318"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32"/>
            <p:cNvSpPr/>
            <p:nvPr/>
          </p:nvSpPr>
          <p:spPr>
            <a:xfrm>
              <a:off x="3678136" y="1219531"/>
              <a:ext cx="145751" cy="472583"/>
            </a:xfrm>
            <a:custGeom>
              <a:rect b="b" l="l" r="r" t="t"/>
              <a:pathLst>
                <a:path extrusionOk="0" h="14928" w="4604">
                  <a:moveTo>
                    <a:pt x="204" y="0"/>
                  </a:moveTo>
                  <a:cubicBezTo>
                    <a:pt x="1404" y="1091"/>
                    <a:pt x="2864" y="4221"/>
                    <a:pt x="3628" y="7954"/>
                  </a:cubicBezTo>
                  <a:cubicBezTo>
                    <a:pt x="4391" y="11686"/>
                    <a:pt x="4603" y="14424"/>
                    <a:pt x="4603" y="14424"/>
                  </a:cubicBezTo>
                  <a:lnTo>
                    <a:pt x="3212" y="14927"/>
                  </a:lnTo>
                  <a:cubicBezTo>
                    <a:pt x="3212" y="14927"/>
                    <a:pt x="466" y="8341"/>
                    <a:pt x="233" y="6124"/>
                  </a:cubicBezTo>
                  <a:cubicBezTo>
                    <a:pt x="1" y="3910"/>
                    <a:pt x="204" y="0"/>
                    <a:pt x="2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32"/>
            <p:cNvSpPr/>
            <p:nvPr/>
          </p:nvSpPr>
          <p:spPr>
            <a:xfrm>
              <a:off x="3762535" y="1218201"/>
              <a:ext cx="115392" cy="458812"/>
            </a:xfrm>
            <a:custGeom>
              <a:rect b="b" l="l" r="r" t="t"/>
              <a:pathLst>
                <a:path extrusionOk="0" h="14493" w="3645">
                  <a:moveTo>
                    <a:pt x="1200" y="0"/>
                  </a:moveTo>
                  <a:cubicBezTo>
                    <a:pt x="959" y="1546"/>
                    <a:pt x="0" y="4613"/>
                    <a:pt x="83" y="6382"/>
                  </a:cubicBezTo>
                  <a:cubicBezTo>
                    <a:pt x="168" y="8149"/>
                    <a:pt x="1937" y="14464"/>
                    <a:pt x="1937" y="14464"/>
                  </a:cubicBezTo>
                  <a:cubicBezTo>
                    <a:pt x="1937" y="14464"/>
                    <a:pt x="3206" y="14492"/>
                    <a:pt x="3325" y="13224"/>
                  </a:cubicBezTo>
                  <a:cubicBezTo>
                    <a:pt x="3527" y="11109"/>
                    <a:pt x="3645" y="6638"/>
                    <a:pt x="2963" y="4426"/>
                  </a:cubicBezTo>
                  <a:cubicBezTo>
                    <a:pt x="2279" y="2214"/>
                    <a:pt x="1200" y="0"/>
                    <a:pt x="1200"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2"/>
            <p:cNvSpPr/>
            <p:nvPr/>
          </p:nvSpPr>
          <p:spPr>
            <a:xfrm>
              <a:off x="3447164" y="1339639"/>
              <a:ext cx="274249" cy="420633"/>
            </a:xfrm>
            <a:custGeom>
              <a:rect b="b" l="l" r="r" t="t"/>
              <a:pathLst>
                <a:path extrusionOk="0" h="13287" w="8663">
                  <a:moveTo>
                    <a:pt x="1" y="1"/>
                  </a:moveTo>
                  <a:cubicBezTo>
                    <a:pt x="270" y="1872"/>
                    <a:pt x="2489" y="9570"/>
                    <a:pt x="5980" y="13287"/>
                  </a:cubicBezTo>
                  <a:cubicBezTo>
                    <a:pt x="5980" y="13287"/>
                    <a:pt x="8662" y="13019"/>
                    <a:pt x="8441" y="11696"/>
                  </a:cubicBezTo>
                  <a:cubicBezTo>
                    <a:pt x="8219" y="10375"/>
                    <a:pt x="7170" y="8504"/>
                    <a:pt x="4759" y="5182"/>
                  </a:cubicBezTo>
                  <a:cubicBezTo>
                    <a:pt x="2351" y="1864"/>
                    <a:pt x="1" y="1"/>
                    <a:pt x="1" y="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32"/>
            <p:cNvSpPr/>
            <p:nvPr/>
          </p:nvSpPr>
          <p:spPr>
            <a:xfrm>
              <a:off x="3499367" y="1646367"/>
              <a:ext cx="420728" cy="271431"/>
            </a:xfrm>
            <a:custGeom>
              <a:rect b="b" l="l" r="r" t="t"/>
              <a:pathLst>
                <a:path extrusionOk="0" h="8574" w="13290">
                  <a:moveTo>
                    <a:pt x="13205" y="1422"/>
                  </a:moveTo>
                  <a:cubicBezTo>
                    <a:pt x="13290" y="604"/>
                    <a:pt x="10889" y="0"/>
                    <a:pt x="7041" y="1658"/>
                  </a:cubicBezTo>
                  <a:cubicBezTo>
                    <a:pt x="3863" y="3025"/>
                    <a:pt x="1" y="6863"/>
                    <a:pt x="1436" y="7872"/>
                  </a:cubicBezTo>
                  <a:cubicBezTo>
                    <a:pt x="1688" y="8048"/>
                    <a:pt x="2882" y="8573"/>
                    <a:pt x="4902" y="8086"/>
                  </a:cubicBezTo>
                  <a:cubicBezTo>
                    <a:pt x="8585" y="7197"/>
                    <a:pt x="12878" y="4521"/>
                    <a:pt x="13205" y="1422"/>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32"/>
            <p:cNvSpPr/>
            <p:nvPr/>
          </p:nvSpPr>
          <p:spPr>
            <a:xfrm>
              <a:off x="3131096" y="1777017"/>
              <a:ext cx="286374" cy="137394"/>
            </a:xfrm>
            <a:custGeom>
              <a:rect b="b" l="l" r="r" t="t"/>
              <a:pathLst>
                <a:path extrusionOk="0" h="4340" w="9046">
                  <a:moveTo>
                    <a:pt x="9045" y="2822"/>
                  </a:moveTo>
                  <a:cubicBezTo>
                    <a:pt x="6983" y="1868"/>
                    <a:pt x="2786" y="403"/>
                    <a:pt x="1432" y="202"/>
                  </a:cubicBezTo>
                  <a:cubicBezTo>
                    <a:pt x="77" y="0"/>
                    <a:pt x="1" y="598"/>
                    <a:pt x="1228" y="1399"/>
                  </a:cubicBezTo>
                  <a:cubicBezTo>
                    <a:pt x="2454" y="2202"/>
                    <a:pt x="4672" y="3467"/>
                    <a:pt x="5950" y="3904"/>
                  </a:cubicBezTo>
                  <a:cubicBezTo>
                    <a:pt x="7229" y="4340"/>
                    <a:pt x="9045" y="2822"/>
                    <a:pt x="9045" y="282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32"/>
            <p:cNvSpPr/>
            <p:nvPr/>
          </p:nvSpPr>
          <p:spPr>
            <a:xfrm>
              <a:off x="3804196" y="1654819"/>
              <a:ext cx="66639" cy="199885"/>
            </a:xfrm>
            <a:custGeom>
              <a:rect b="b" l="l" r="r" t="t"/>
              <a:pathLst>
                <a:path extrusionOk="0" h="6314" w="2105">
                  <a:moveTo>
                    <a:pt x="365" y="1"/>
                  </a:moveTo>
                  <a:cubicBezTo>
                    <a:pt x="1107" y="975"/>
                    <a:pt x="1402" y="1583"/>
                    <a:pt x="1753" y="2813"/>
                  </a:cubicBezTo>
                  <a:cubicBezTo>
                    <a:pt x="2105" y="4042"/>
                    <a:pt x="1690" y="5687"/>
                    <a:pt x="1223" y="6000"/>
                  </a:cubicBezTo>
                  <a:cubicBezTo>
                    <a:pt x="757" y="6314"/>
                    <a:pt x="141" y="4576"/>
                    <a:pt x="72" y="3882"/>
                  </a:cubicBezTo>
                  <a:cubicBezTo>
                    <a:pt x="0" y="3187"/>
                    <a:pt x="365" y="1"/>
                    <a:pt x="365"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32"/>
            <p:cNvSpPr/>
            <p:nvPr/>
          </p:nvSpPr>
          <p:spPr>
            <a:xfrm>
              <a:off x="3167851" y="1857616"/>
              <a:ext cx="280359" cy="74395"/>
            </a:xfrm>
            <a:custGeom>
              <a:rect b="b" l="l" r="r" t="t"/>
              <a:pathLst>
                <a:path extrusionOk="0" h="2350" w="8856">
                  <a:moveTo>
                    <a:pt x="8855" y="2277"/>
                  </a:moveTo>
                  <a:cubicBezTo>
                    <a:pt x="7392" y="1086"/>
                    <a:pt x="5775" y="1"/>
                    <a:pt x="3147" y="559"/>
                  </a:cubicBezTo>
                  <a:cubicBezTo>
                    <a:pt x="521" y="1118"/>
                    <a:pt x="0" y="1328"/>
                    <a:pt x="187" y="1769"/>
                  </a:cubicBezTo>
                  <a:cubicBezTo>
                    <a:pt x="373" y="2211"/>
                    <a:pt x="1725" y="2256"/>
                    <a:pt x="3027" y="2304"/>
                  </a:cubicBezTo>
                  <a:cubicBezTo>
                    <a:pt x="4325" y="2349"/>
                    <a:pt x="8855" y="2277"/>
                    <a:pt x="8855" y="22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2"/>
            <p:cNvSpPr/>
            <p:nvPr/>
          </p:nvSpPr>
          <p:spPr>
            <a:xfrm>
              <a:off x="3278050" y="1802754"/>
              <a:ext cx="270070" cy="147619"/>
            </a:xfrm>
            <a:custGeom>
              <a:rect b="b" l="l" r="r" t="t"/>
              <a:pathLst>
                <a:path extrusionOk="0" h="4663" w="8531">
                  <a:moveTo>
                    <a:pt x="8530" y="4663"/>
                  </a:moveTo>
                  <a:cubicBezTo>
                    <a:pt x="8104" y="3143"/>
                    <a:pt x="6672" y="1660"/>
                    <a:pt x="5633" y="1276"/>
                  </a:cubicBezTo>
                  <a:cubicBezTo>
                    <a:pt x="4595" y="892"/>
                    <a:pt x="1678" y="0"/>
                    <a:pt x="840" y="650"/>
                  </a:cubicBezTo>
                  <a:cubicBezTo>
                    <a:pt x="1" y="1302"/>
                    <a:pt x="2142" y="2134"/>
                    <a:pt x="2303" y="2230"/>
                  </a:cubicBezTo>
                  <a:cubicBezTo>
                    <a:pt x="2464" y="2327"/>
                    <a:pt x="8530" y="4663"/>
                    <a:pt x="8530" y="466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2"/>
            <p:cNvSpPr/>
            <p:nvPr/>
          </p:nvSpPr>
          <p:spPr>
            <a:xfrm>
              <a:off x="3223061" y="1913618"/>
              <a:ext cx="322368" cy="103932"/>
            </a:xfrm>
            <a:custGeom>
              <a:rect b="b" l="l" r="r" t="t"/>
              <a:pathLst>
                <a:path extrusionOk="0" h="3283" w="10183">
                  <a:moveTo>
                    <a:pt x="10183" y="2737"/>
                  </a:moveTo>
                  <a:cubicBezTo>
                    <a:pt x="9831" y="3042"/>
                    <a:pt x="9296" y="2346"/>
                    <a:pt x="8513" y="2552"/>
                  </a:cubicBezTo>
                  <a:cubicBezTo>
                    <a:pt x="7212" y="2897"/>
                    <a:pt x="4894" y="3282"/>
                    <a:pt x="3800" y="3003"/>
                  </a:cubicBezTo>
                  <a:cubicBezTo>
                    <a:pt x="2049" y="2558"/>
                    <a:pt x="6" y="1563"/>
                    <a:pt x="2" y="1111"/>
                  </a:cubicBezTo>
                  <a:cubicBezTo>
                    <a:pt x="0" y="659"/>
                    <a:pt x="2330" y="0"/>
                    <a:pt x="3268" y="28"/>
                  </a:cubicBezTo>
                  <a:cubicBezTo>
                    <a:pt x="4207" y="55"/>
                    <a:pt x="7088" y="204"/>
                    <a:pt x="8128" y="848"/>
                  </a:cubicBezTo>
                  <a:cubicBezTo>
                    <a:pt x="9168" y="1489"/>
                    <a:pt x="10183" y="2737"/>
                    <a:pt x="10183" y="273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32"/>
            <p:cNvSpPr/>
            <p:nvPr/>
          </p:nvSpPr>
          <p:spPr>
            <a:xfrm>
              <a:off x="3309961" y="1861067"/>
              <a:ext cx="331802" cy="207800"/>
            </a:xfrm>
            <a:custGeom>
              <a:rect b="b" l="l" r="r" t="t"/>
              <a:pathLst>
                <a:path extrusionOk="0" h="6564" w="10481">
                  <a:moveTo>
                    <a:pt x="10480" y="5561"/>
                  </a:moveTo>
                  <a:cubicBezTo>
                    <a:pt x="10153" y="4720"/>
                    <a:pt x="9660" y="3459"/>
                    <a:pt x="7550" y="2078"/>
                  </a:cubicBezTo>
                  <a:cubicBezTo>
                    <a:pt x="5440" y="693"/>
                    <a:pt x="1356" y="1"/>
                    <a:pt x="678" y="424"/>
                  </a:cubicBezTo>
                  <a:cubicBezTo>
                    <a:pt x="1" y="849"/>
                    <a:pt x="2629" y="2099"/>
                    <a:pt x="3732" y="2611"/>
                  </a:cubicBezTo>
                  <a:cubicBezTo>
                    <a:pt x="4836" y="3125"/>
                    <a:pt x="8892" y="5211"/>
                    <a:pt x="9446" y="5888"/>
                  </a:cubicBezTo>
                  <a:cubicBezTo>
                    <a:pt x="10000" y="6564"/>
                    <a:pt x="10480" y="5561"/>
                    <a:pt x="10480" y="55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32"/>
            <p:cNvSpPr/>
            <p:nvPr/>
          </p:nvSpPr>
          <p:spPr>
            <a:xfrm>
              <a:off x="3471761" y="1834570"/>
              <a:ext cx="267189" cy="199189"/>
            </a:xfrm>
            <a:custGeom>
              <a:rect b="b" l="l" r="r" t="t"/>
              <a:pathLst>
                <a:path extrusionOk="0" h="6292" w="8440">
                  <a:moveTo>
                    <a:pt x="7632" y="5609"/>
                  </a:moveTo>
                  <a:cubicBezTo>
                    <a:pt x="8439" y="5185"/>
                    <a:pt x="8275" y="4378"/>
                    <a:pt x="6810" y="2733"/>
                  </a:cubicBezTo>
                  <a:cubicBezTo>
                    <a:pt x="5347" y="1086"/>
                    <a:pt x="2491" y="0"/>
                    <a:pt x="0" y="44"/>
                  </a:cubicBezTo>
                  <a:cubicBezTo>
                    <a:pt x="0" y="44"/>
                    <a:pt x="591" y="1918"/>
                    <a:pt x="3839" y="4104"/>
                  </a:cubicBezTo>
                  <a:cubicBezTo>
                    <a:pt x="7085" y="6291"/>
                    <a:pt x="7632" y="5609"/>
                    <a:pt x="7632" y="560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32"/>
            <p:cNvSpPr/>
            <p:nvPr/>
          </p:nvSpPr>
          <p:spPr>
            <a:xfrm>
              <a:off x="3750156" y="1674605"/>
              <a:ext cx="118811" cy="238951"/>
            </a:xfrm>
            <a:custGeom>
              <a:rect b="b" l="l" r="r" t="t"/>
              <a:pathLst>
                <a:path extrusionOk="0" h="7548" w="3753">
                  <a:moveTo>
                    <a:pt x="819" y="1"/>
                  </a:moveTo>
                  <a:cubicBezTo>
                    <a:pt x="1709" y="689"/>
                    <a:pt x="3752" y="4873"/>
                    <a:pt x="3220" y="6997"/>
                  </a:cubicBezTo>
                  <a:lnTo>
                    <a:pt x="1790" y="7547"/>
                  </a:lnTo>
                  <a:cubicBezTo>
                    <a:pt x="1790" y="7547"/>
                    <a:pt x="0" y="4397"/>
                    <a:pt x="239" y="2569"/>
                  </a:cubicBezTo>
                  <a:cubicBezTo>
                    <a:pt x="477" y="743"/>
                    <a:pt x="819" y="1"/>
                    <a:pt x="819"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2"/>
            <p:cNvSpPr/>
            <p:nvPr/>
          </p:nvSpPr>
          <p:spPr>
            <a:xfrm>
              <a:off x="3698587" y="1712404"/>
              <a:ext cx="111719" cy="259433"/>
            </a:xfrm>
            <a:custGeom>
              <a:rect b="b" l="l" r="r" t="t"/>
              <a:pathLst>
                <a:path extrusionOk="0" h="8195" w="3529">
                  <a:moveTo>
                    <a:pt x="576" y="1"/>
                  </a:moveTo>
                  <a:cubicBezTo>
                    <a:pt x="1663" y="609"/>
                    <a:pt x="3291" y="2735"/>
                    <a:pt x="3412" y="5882"/>
                  </a:cubicBezTo>
                  <a:cubicBezTo>
                    <a:pt x="3418" y="6036"/>
                    <a:pt x="3528" y="8034"/>
                    <a:pt x="3527" y="8194"/>
                  </a:cubicBezTo>
                  <a:cubicBezTo>
                    <a:pt x="3527" y="8194"/>
                    <a:pt x="2637" y="7741"/>
                    <a:pt x="1943" y="7643"/>
                  </a:cubicBezTo>
                  <a:cubicBezTo>
                    <a:pt x="1251" y="7547"/>
                    <a:pt x="0" y="3753"/>
                    <a:pt x="95" y="2470"/>
                  </a:cubicBezTo>
                  <a:cubicBezTo>
                    <a:pt x="188" y="1186"/>
                    <a:pt x="576" y="1"/>
                    <a:pt x="576" y="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2"/>
            <p:cNvSpPr/>
            <p:nvPr/>
          </p:nvSpPr>
          <p:spPr>
            <a:xfrm>
              <a:off x="3614505" y="1762771"/>
              <a:ext cx="190008" cy="222647"/>
            </a:xfrm>
            <a:custGeom>
              <a:rect b="b" l="l" r="r" t="t"/>
              <a:pathLst>
                <a:path extrusionOk="0" h="7033" w="6002">
                  <a:moveTo>
                    <a:pt x="4814" y="6835"/>
                  </a:moveTo>
                  <a:cubicBezTo>
                    <a:pt x="6001" y="6035"/>
                    <a:pt x="4188" y="2206"/>
                    <a:pt x="773" y="1"/>
                  </a:cubicBezTo>
                  <a:cubicBezTo>
                    <a:pt x="773" y="1"/>
                    <a:pt x="1" y="3657"/>
                    <a:pt x="3420" y="6750"/>
                  </a:cubicBezTo>
                  <a:cubicBezTo>
                    <a:pt x="3420" y="6749"/>
                    <a:pt x="4519" y="7032"/>
                    <a:pt x="4814" y="6835"/>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32"/>
            <p:cNvSpPr/>
            <p:nvPr/>
          </p:nvSpPr>
          <p:spPr>
            <a:xfrm>
              <a:off x="3930160" y="1574948"/>
              <a:ext cx="214701" cy="286152"/>
            </a:xfrm>
            <a:custGeom>
              <a:rect b="b" l="l" r="r" t="t"/>
              <a:pathLst>
                <a:path extrusionOk="0" h="9039" w="6782">
                  <a:moveTo>
                    <a:pt x="6604" y="0"/>
                  </a:moveTo>
                  <a:cubicBezTo>
                    <a:pt x="6782" y="1202"/>
                    <a:pt x="4767" y="4845"/>
                    <a:pt x="1068" y="9039"/>
                  </a:cubicBezTo>
                  <a:cubicBezTo>
                    <a:pt x="1068" y="9039"/>
                    <a:pt x="0" y="8136"/>
                    <a:pt x="344" y="7068"/>
                  </a:cubicBezTo>
                  <a:cubicBezTo>
                    <a:pt x="2176" y="1366"/>
                    <a:pt x="6604" y="0"/>
                    <a:pt x="6604"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32"/>
            <p:cNvSpPr/>
            <p:nvPr/>
          </p:nvSpPr>
          <p:spPr>
            <a:xfrm>
              <a:off x="3883181" y="1502611"/>
              <a:ext cx="152019" cy="380365"/>
            </a:xfrm>
            <a:custGeom>
              <a:rect b="b" l="l" r="r" t="t"/>
              <a:pathLst>
                <a:path extrusionOk="0" h="12015" w="4802">
                  <a:moveTo>
                    <a:pt x="3446" y="475"/>
                  </a:moveTo>
                  <a:cubicBezTo>
                    <a:pt x="4019" y="1"/>
                    <a:pt x="4802" y="3129"/>
                    <a:pt x="4041" y="5395"/>
                  </a:cubicBezTo>
                  <a:cubicBezTo>
                    <a:pt x="3279" y="7658"/>
                    <a:pt x="1580" y="12015"/>
                    <a:pt x="1580" y="12015"/>
                  </a:cubicBezTo>
                  <a:cubicBezTo>
                    <a:pt x="1580" y="12015"/>
                    <a:pt x="293" y="11991"/>
                    <a:pt x="146" y="11334"/>
                  </a:cubicBezTo>
                  <a:cubicBezTo>
                    <a:pt x="1" y="10677"/>
                    <a:pt x="1193" y="2345"/>
                    <a:pt x="3446" y="4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32"/>
            <p:cNvSpPr/>
            <p:nvPr/>
          </p:nvSpPr>
          <p:spPr>
            <a:xfrm>
              <a:off x="3842691" y="1541803"/>
              <a:ext cx="87691" cy="383657"/>
            </a:xfrm>
            <a:custGeom>
              <a:rect b="b" l="l" r="r" t="t"/>
              <a:pathLst>
                <a:path extrusionOk="0" h="12119" w="2770">
                  <a:moveTo>
                    <a:pt x="551" y="0"/>
                  </a:moveTo>
                  <a:cubicBezTo>
                    <a:pt x="1671" y="882"/>
                    <a:pt x="2769" y="3165"/>
                    <a:pt x="2241" y="6745"/>
                  </a:cubicBezTo>
                  <a:cubicBezTo>
                    <a:pt x="1793" y="9793"/>
                    <a:pt x="1459" y="10582"/>
                    <a:pt x="1459" y="10582"/>
                  </a:cubicBezTo>
                  <a:cubicBezTo>
                    <a:pt x="1459" y="10582"/>
                    <a:pt x="623" y="12119"/>
                    <a:pt x="165" y="11835"/>
                  </a:cubicBezTo>
                  <a:cubicBezTo>
                    <a:pt x="55" y="11767"/>
                    <a:pt x="0" y="10003"/>
                    <a:pt x="12" y="9074"/>
                  </a:cubicBezTo>
                  <a:cubicBezTo>
                    <a:pt x="45" y="6076"/>
                    <a:pt x="551" y="0"/>
                    <a:pt x="551" y="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32"/>
            <p:cNvSpPr/>
            <p:nvPr/>
          </p:nvSpPr>
          <p:spPr>
            <a:xfrm>
              <a:off x="3465018" y="1762834"/>
              <a:ext cx="590761" cy="434721"/>
            </a:xfrm>
            <a:custGeom>
              <a:rect b="b" l="l" r="r" t="t"/>
              <a:pathLst>
                <a:path extrusionOk="0" h="13732" w="18661">
                  <a:moveTo>
                    <a:pt x="18445" y="93"/>
                  </a:moveTo>
                  <a:cubicBezTo>
                    <a:pt x="18661" y="105"/>
                    <a:pt x="17752" y="745"/>
                    <a:pt x="17158" y="1991"/>
                  </a:cubicBezTo>
                  <a:cubicBezTo>
                    <a:pt x="16565" y="3239"/>
                    <a:pt x="16324" y="4535"/>
                    <a:pt x="16324" y="4535"/>
                  </a:cubicBezTo>
                  <a:cubicBezTo>
                    <a:pt x="16324" y="4535"/>
                    <a:pt x="16799" y="6348"/>
                    <a:pt x="16123" y="7718"/>
                  </a:cubicBezTo>
                  <a:cubicBezTo>
                    <a:pt x="15611" y="8751"/>
                    <a:pt x="14911" y="9220"/>
                    <a:pt x="14911" y="9220"/>
                  </a:cubicBezTo>
                  <a:cubicBezTo>
                    <a:pt x="14911" y="9220"/>
                    <a:pt x="15564" y="11108"/>
                    <a:pt x="13521" y="12417"/>
                  </a:cubicBezTo>
                  <a:cubicBezTo>
                    <a:pt x="11469" y="13732"/>
                    <a:pt x="9970" y="12667"/>
                    <a:pt x="9970" y="12667"/>
                  </a:cubicBezTo>
                  <a:cubicBezTo>
                    <a:pt x="9970" y="12667"/>
                    <a:pt x="9243" y="12845"/>
                    <a:pt x="9125" y="12852"/>
                  </a:cubicBezTo>
                  <a:cubicBezTo>
                    <a:pt x="7675" y="12951"/>
                    <a:pt x="6737" y="12628"/>
                    <a:pt x="5299" y="11408"/>
                  </a:cubicBezTo>
                  <a:cubicBezTo>
                    <a:pt x="4436" y="10678"/>
                    <a:pt x="3372" y="9151"/>
                    <a:pt x="3247" y="9075"/>
                  </a:cubicBezTo>
                  <a:cubicBezTo>
                    <a:pt x="3122" y="9001"/>
                    <a:pt x="1596" y="7439"/>
                    <a:pt x="1" y="7347"/>
                  </a:cubicBezTo>
                  <a:cubicBezTo>
                    <a:pt x="1" y="7347"/>
                    <a:pt x="895" y="6795"/>
                    <a:pt x="1944" y="7337"/>
                  </a:cubicBezTo>
                  <a:cubicBezTo>
                    <a:pt x="1944" y="7337"/>
                    <a:pt x="692" y="6297"/>
                    <a:pt x="593" y="6049"/>
                  </a:cubicBezTo>
                  <a:cubicBezTo>
                    <a:pt x="492" y="5800"/>
                    <a:pt x="3031" y="5838"/>
                    <a:pt x="4982" y="7872"/>
                  </a:cubicBezTo>
                  <a:cubicBezTo>
                    <a:pt x="4982" y="7872"/>
                    <a:pt x="4679" y="6927"/>
                    <a:pt x="4353" y="6556"/>
                  </a:cubicBezTo>
                  <a:cubicBezTo>
                    <a:pt x="4353" y="6556"/>
                    <a:pt x="7096" y="7589"/>
                    <a:pt x="7868" y="7561"/>
                  </a:cubicBezTo>
                  <a:cubicBezTo>
                    <a:pt x="7868" y="7561"/>
                    <a:pt x="7183" y="5044"/>
                    <a:pt x="7309" y="4875"/>
                  </a:cubicBezTo>
                  <a:cubicBezTo>
                    <a:pt x="7605" y="4475"/>
                    <a:pt x="9408" y="6508"/>
                    <a:pt x="9408" y="6508"/>
                  </a:cubicBezTo>
                  <a:cubicBezTo>
                    <a:pt x="9408" y="6508"/>
                    <a:pt x="9057" y="5614"/>
                    <a:pt x="9624" y="4341"/>
                  </a:cubicBezTo>
                  <a:cubicBezTo>
                    <a:pt x="9624" y="4341"/>
                    <a:pt x="10099" y="5111"/>
                    <a:pt x="10329" y="5982"/>
                  </a:cubicBezTo>
                  <a:cubicBezTo>
                    <a:pt x="10329" y="5982"/>
                    <a:pt x="10712" y="2842"/>
                    <a:pt x="11010" y="2542"/>
                  </a:cubicBezTo>
                  <a:cubicBezTo>
                    <a:pt x="11010" y="2542"/>
                    <a:pt x="12108" y="3472"/>
                    <a:pt x="12224" y="4210"/>
                  </a:cubicBezTo>
                  <a:cubicBezTo>
                    <a:pt x="12224" y="4210"/>
                    <a:pt x="12403" y="2186"/>
                    <a:pt x="13446" y="1535"/>
                  </a:cubicBezTo>
                  <a:cubicBezTo>
                    <a:pt x="13446" y="1535"/>
                    <a:pt x="13523" y="2057"/>
                    <a:pt x="13824" y="2556"/>
                  </a:cubicBezTo>
                  <a:cubicBezTo>
                    <a:pt x="14126" y="3051"/>
                    <a:pt x="14484" y="3668"/>
                    <a:pt x="14484" y="3668"/>
                  </a:cubicBezTo>
                  <a:cubicBezTo>
                    <a:pt x="14484" y="3668"/>
                    <a:pt x="15739" y="1824"/>
                    <a:pt x="15409" y="755"/>
                  </a:cubicBezTo>
                  <a:cubicBezTo>
                    <a:pt x="15409" y="755"/>
                    <a:pt x="16034" y="1324"/>
                    <a:pt x="16063" y="2196"/>
                  </a:cubicBezTo>
                  <a:cubicBezTo>
                    <a:pt x="16065" y="2195"/>
                    <a:pt x="16751" y="0"/>
                    <a:pt x="18445" y="93"/>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32"/>
            <p:cNvSpPr/>
            <p:nvPr/>
          </p:nvSpPr>
          <p:spPr>
            <a:xfrm>
              <a:off x="3555907" y="2022677"/>
              <a:ext cx="140686" cy="122293"/>
            </a:xfrm>
            <a:custGeom>
              <a:rect b="b" l="l" r="r" t="t"/>
              <a:pathLst>
                <a:path extrusionOk="0" h="3863" w="4444">
                  <a:moveTo>
                    <a:pt x="3729" y="2608"/>
                  </a:moveTo>
                  <a:cubicBezTo>
                    <a:pt x="3152" y="1817"/>
                    <a:pt x="1177" y="349"/>
                    <a:pt x="1" y="0"/>
                  </a:cubicBezTo>
                  <a:cubicBezTo>
                    <a:pt x="1" y="0"/>
                    <a:pt x="447" y="1911"/>
                    <a:pt x="2093" y="3107"/>
                  </a:cubicBezTo>
                  <a:cubicBezTo>
                    <a:pt x="2093" y="3107"/>
                    <a:pt x="4064" y="3863"/>
                    <a:pt x="4254" y="3671"/>
                  </a:cubicBezTo>
                  <a:cubicBezTo>
                    <a:pt x="4443" y="3477"/>
                    <a:pt x="3729" y="2608"/>
                    <a:pt x="3729" y="2608"/>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32"/>
            <p:cNvSpPr/>
            <p:nvPr/>
          </p:nvSpPr>
          <p:spPr>
            <a:xfrm>
              <a:off x="3572432" y="1889748"/>
              <a:ext cx="446371" cy="307806"/>
            </a:xfrm>
            <a:custGeom>
              <a:rect b="b" l="l" r="r" t="t"/>
              <a:pathLst>
                <a:path extrusionOk="0" h="9723" w="14100">
                  <a:moveTo>
                    <a:pt x="5732" y="8843"/>
                  </a:moveTo>
                  <a:cubicBezTo>
                    <a:pt x="5851" y="8836"/>
                    <a:pt x="6578" y="8658"/>
                    <a:pt x="6578" y="8658"/>
                  </a:cubicBezTo>
                  <a:cubicBezTo>
                    <a:pt x="6578" y="8658"/>
                    <a:pt x="8078" y="9723"/>
                    <a:pt x="10128" y="8408"/>
                  </a:cubicBezTo>
                  <a:cubicBezTo>
                    <a:pt x="12171" y="7099"/>
                    <a:pt x="11518" y="5211"/>
                    <a:pt x="11518" y="5211"/>
                  </a:cubicBezTo>
                  <a:cubicBezTo>
                    <a:pt x="11518" y="5211"/>
                    <a:pt x="12218" y="4740"/>
                    <a:pt x="12730" y="3709"/>
                  </a:cubicBezTo>
                  <a:cubicBezTo>
                    <a:pt x="12730" y="3709"/>
                    <a:pt x="14100" y="2053"/>
                    <a:pt x="13880" y="492"/>
                  </a:cubicBezTo>
                  <a:cubicBezTo>
                    <a:pt x="13880" y="492"/>
                    <a:pt x="13283" y="681"/>
                    <a:pt x="13060" y="1227"/>
                  </a:cubicBezTo>
                  <a:cubicBezTo>
                    <a:pt x="13060" y="1227"/>
                    <a:pt x="12529" y="63"/>
                    <a:pt x="11546" y="1"/>
                  </a:cubicBezTo>
                  <a:cubicBezTo>
                    <a:pt x="11546" y="1"/>
                    <a:pt x="11924" y="1900"/>
                    <a:pt x="11236" y="2738"/>
                  </a:cubicBezTo>
                  <a:cubicBezTo>
                    <a:pt x="11236" y="2738"/>
                    <a:pt x="10201" y="1521"/>
                    <a:pt x="10010" y="1778"/>
                  </a:cubicBezTo>
                  <a:cubicBezTo>
                    <a:pt x="9818" y="2035"/>
                    <a:pt x="9664" y="3543"/>
                    <a:pt x="9829" y="4215"/>
                  </a:cubicBezTo>
                  <a:lnTo>
                    <a:pt x="9183" y="3321"/>
                  </a:lnTo>
                  <a:cubicBezTo>
                    <a:pt x="9183" y="3321"/>
                    <a:pt x="8895" y="3740"/>
                    <a:pt x="9123" y="4346"/>
                  </a:cubicBezTo>
                  <a:cubicBezTo>
                    <a:pt x="9123" y="4346"/>
                    <a:pt x="8441" y="2331"/>
                    <a:pt x="7957" y="1851"/>
                  </a:cubicBezTo>
                  <a:cubicBezTo>
                    <a:pt x="7957" y="1851"/>
                    <a:pt x="7127" y="2303"/>
                    <a:pt x="7521" y="4481"/>
                  </a:cubicBezTo>
                  <a:cubicBezTo>
                    <a:pt x="7521" y="4481"/>
                    <a:pt x="7036" y="3682"/>
                    <a:pt x="6269" y="3814"/>
                  </a:cubicBezTo>
                  <a:cubicBezTo>
                    <a:pt x="6269" y="3814"/>
                    <a:pt x="6786" y="4774"/>
                    <a:pt x="6597" y="5479"/>
                  </a:cubicBezTo>
                  <a:cubicBezTo>
                    <a:pt x="6597" y="5479"/>
                    <a:pt x="5310" y="4266"/>
                    <a:pt x="5082" y="3594"/>
                  </a:cubicBezTo>
                  <a:cubicBezTo>
                    <a:pt x="5082" y="3594"/>
                    <a:pt x="4448" y="5200"/>
                    <a:pt x="5351" y="6350"/>
                  </a:cubicBezTo>
                  <a:cubicBezTo>
                    <a:pt x="5351" y="6350"/>
                    <a:pt x="4515" y="5777"/>
                    <a:pt x="4065" y="5779"/>
                  </a:cubicBezTo>
                  <a:lnTo>
                    <a:pt x="4680" y="6769"/>
                  </a:lnTo>
                  <a:cubicBezTo>
                    <a:pt x="4680" y="6769"/>
                    <a:pt x="2522" y="4439"/>
                    <a:pt x="2300" y="5241"/>
                  </a:cubicBezTo>
                  <a:cubicBezTo>
                    <a:pt x="2079" y="6042"/>
                    <a:pt x="2532" y="7195"/>
                    <a:pt x="3402" y="7608"/>
                  </a:cubicBezTo>
                  <a:cubicBezTo>
                    <a:pt x="3402" y="7608"/>
                    <a:pt x="1408" y="6336"/>
                    <a:pt x="1" y="6789"/>
                  </a:cubicBezTo>
                  <a:cubicBezTo>
                    <a:pt x="1" y="6789"/>
                    <a:pt x="2253" y="8446"/>
                    <a:pt x="3856" y="8760"/>
                  </a:cubicBezTo>
                  <a:cubicBezTo>
                    <a:pt x="4769" y="8940"/>
                    <a:pt x="5732" y="8843"/>
                    <a:pt x="5732" y="8843"/>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1" name="Google Shape;4081;p32"/>
          <p:cNvGrpSpPr/>
          <p:nvPr/>
        </p:nvGrpSpPr>
        <p:grpSpPr>
          <a:xfrm>
            <a:off x="7605300" y="374081"/>
            <a:ext cx="1577905" cy="828125"/>
            <a:chOff x="350375" y="2608781"/>
            <a:chExt cx="1577905" cy="828125"/>
          </a:xfrm>
        </p:grpSpPr>
        <p:sp>
          <p:nvSpPr>
            <p:cNvPr id="4082" name="Google Shape;4082;p32"/>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32"/>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32"/>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2"/>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32"/>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32"/>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32"/>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32"/>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32"/>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32"/>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32"/>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32"/>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4" name="Google Shape;4094;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8" name="Shape 4098"/>
        <p:cNvGrpSpPr/>
        <p:nvPr/>
      </p:nvGrpSpPr>
      <p:grpSpPr>
        <a:xfrm>
          <a:off x="0" y="0"/>
          <a:ext cx="0" cy="0"/>
          <a:chOff x="0" y="0"/>
          <a:chExt cx="0" cy="0"/>
        </a:xfrm>
      </p:grpSpPr>
      <p:sp>
        <p:nvSpPr>
          <p:cNvPr id="4099" name="Google Shape;4099;p33"/>
          <p:cNvSpPr txBox="1"/>
          <p:nvPr>
            <p:ph type="title"/>
          </p:nvPr>
        </p:nvSpPr>
        <p:spPr>
          <a:xfrm>
            <a:off x="720000" y="443975"/>
            <a:ext cx="7704000" cy="66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t>Big O - Notation </a:t>
            </a:r>
            <a:endParaRPr sz="3400"/>
          </a:p>
        </p:txBody>
      </p:sp>
      <p:sp>
        <p:nvSpPr>
          <p:cNvPr id="4100" name="Google Shape;4100;p33"/>
          <p:cNvSpPr txBox="1"/>
          <p:nvPr>
            <p:ph idx="1" type="body"/>
          </p:nvPr>
        </p:nvSpPr>
        <p:spPr>
          <a:xfrm>
            <a:off x="720000" y="1363975"/>
            <a:ext cx="4369500" cy="3070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latin typeface="Petit Formal Script"/>
                <a:ea typeface="Petit Formal Script"/>
                <a:cs typeface="Petit Formal Script"/>
                <a:sym typeface="Petit Formal Script"/>
              </a:rPr>
              <a:t>Big O</a:t>
            </a:r>
            <a:r>
              <a:rPr lang="en" sz="1500">
                <a:latin typeface="Manrope"/>
                <a:ea typeface="Manrope"/>
                <a:cs typeface="Manrope"/>
                <a:sym typeface="Manrope"/>
              </a:rPr>
              <a:t> được sử dụng để đánh giá và so sánh hiệu năng của các thuật toán khác nhau dựa trên tốc độ tăng của thời gian chạy hoặc không gian bộ nhớ khi kích thước đầu vào tăng lên.</a:t>
            </a:r>
            <a:endParaRPr sz="1500">
              <a:latin typeface="Manrope"/>
              <a:ea typeface="Manrope"/>
              <a:cs typeface="Manrope"/>
              <a:sym typeface="Manrope"/>
            </a:endParaRPr>
          </a:p>
          <a:p>
            <a:pPr indent="0" lvl="0" marL="0" rtl="0" algn="just">
              <a:spcBef>
                <a:spcPts val="1000"/>
              </a:spcBef>
              <a:spcAft>
                <a:spcPts val="0"/>
              </a:spcAft>
              <a:buNone/>
            </a:pPr>
            <a:r>
              <a:rPr lang="en" sz="1500">
                <a:latin typeface="Manrope"/>
                <a:ea typeface="Manrope"/>
                <a:cs typeface="Manrope"/>
                <a:sym typeface="Manrope"/>
              </a:rPr>
              <a:t>Khi nói về </a:t>
            </a:r>
            <a:r>
              <a:rPr lang="en" sz="1500">
                <a:latin typeface="Petit Formal Script"/>
                <a:ea typeface="Petit Formal Script"/>
                <a:cs typeface="Petit Formal Script"/>
                <a:sym typeface="Petit Formal Script"/>
              </a:rPr>
              <a:t>Big O</a:t>
            </a:r>
            <a:r>
              <a:rPr lang="en" sz="1500">
                <a:latin typeface="Manrope"/>
                <a:ea typeface="Manrope"/>
                <a:cs typeface="Manrope"/>
                <a:sym typeface="Manrope"/>
              </a:rPr>
              <a:t>, ta thường xem xét cách thuật toán tăng tốc độ thực thi khi kích thước đầu vào tiến tới vô hạn. </a:t>
            </a:r>
            <a:endParaRPr sz="1500">
              <a:latin typeface="Manrope"/>
              <a:ea typeface="Manrope"/>
              <a:cs typeface="Manrope"/>
              <a:sym typeface="Manrope"/>
            </a:endParaRPr>
          </a:p>
          <a:p>
            <a:pPr indent="0" lvl="0" marL="0" rtl="0" algn="just">
              <a:spcBef>
                <a:spcPts val="1000"/>
              </a:spcBef>
              <a:spcAft>
                <a:spcPts val="1000"/>
              </a:spcAft>
              <a:buNone/>
            </a:pPr>
            <a:r>
              <a:rPr lang="en" sz="1500">
                <a:latin typeface="Petit Formal Script"/>
                <a:ea typeface="Petit Formal Script"/>
                <a:cs typeface="Petit Formal Script"/>
                <a:sym typeface="Petit Formal Script"/>
              </a:rPr>
              <a:t>Big O </a:t>
            </a:r>
            <a:r>
              <a:rPr lang="en" sz="1500">
                <a:latin typeface="Manrope"/>
                <a:ea typeface="Manrope"/>
                <a:cs typeface="Manrope"/>
                <a:sym typeface="Manrope"/>
              </a:rPr>
              <a:t>đại diện cho một giới hạn trên (upper bound) cho tốc độ tăng của thuật toán. Nó chỉ quan tâm đến tốc độ tăng tương đối của thuật toán, bỏ qua các hằng số và yếu tố nhỏ khác.</a:t>
            </a:r>
            <a:endParaRPr sz="1500">
              <a:latin typeface="Manrope"/>
              <a:ea typeface="Manrope"/>
              <a:cs typeface="Manrope"/>
              <a:sym typeface="Manrope"/>
            </a:endParaRPr>
          </a:p>
        </p:txBody>
      </p:sp>
      <p:sp>
        <p:nvSpPr>
          <p:cNvPr id="4101" name="Google Shape;4101;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102" name="Google Shape;4102;p33"/>
          <p:cNvPicPr preferRelativeResize="0"/>
          <p:nvPr/>
        </p:nvPicPr>
        <p:blipFill>
          <a:blip r:embed="rId3">
            <a:alphaModFix/>
          </a:blip>
          <a:stretch>
            <a:fillRect/>
          </a:stretch>
        </p:blipFill>
        <p:spPr>
          <a:xfrm>
            <a:off x="5322750" y="1422150"/>
            <a:ext cx="2857500" cy="2857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6" name="Shape 4106"/>
        <p:cNvGrpSpPr/>
        <p:nvPr/>
      </p:nvGrpSpPr>
      <p:grpSpPr>
        <a:xfrm>
          <a:off x="0" y="0"/>
          <a:ext cx="0" cy="0"/>
          <a:chOff x="0" y="0"/>
          <a:chExt cx="0" cy="0"/>
        </a:xfrm>
      </p:grpSpPr>
      <p:sp>
        <p:nvSpPr>
          <p:cNvPr id="4107" name="Google Shape;4107;p34"/>
          <p:cNvSpPr txBox="1"/>
          <p:nvPr>
            <p:ph idx="1" type="body"/>
          </p:nvPr>
        </p:nvSpPr>
        <p:spPr>
          <a:xfrm>
            <a:off x="763325" y="536100"/>
            <a:ext cx="4158000" cy="4071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latin typeface="Petit Formal Script"/>
                <a:ea typeface="Petit Formal Script"/>
                <a:cs typeface="Petit Formal Script"/>
                <a:sym typeface="Petit Formal Script"/>
              </a:rPr>
              <a:t>Big O </a:t>
            </a:r>
            <a:r>
              <a:rPr lang="en" sz="1500">
                <a:latin typeface="Manrope"/>
                <a:ea typeface="Manrope"/>
                <a:cs typeface="Manrope"/>
                <a:sym typeface="Manrope"/>
              </a:rPr>
              <a:t>được biểu diễn bằng ký hiệu </a:t>
            </a:r>
            <a:r>
              <a:rPr b="1" lang="en" sz="1500">
                <a:latin typeface="Manrope"/>
                <a:ea typeface="Manrope"/>
                <a:cs typeface="Manrope"/>
                <a:sym typeface="Manrope"/>
              </a:rPr>
              <a:t>O(f(n))</a:t>
            </a:r>
            <a:r>
              <a:rPr lang="en" sz="1500">
                <a:latin typeface="Manrope"/>
                <a:ea typeface="Manrope"/>
                <a:cs typeface="Manrope"/>
                <a:sym typeface="Manrope"/>
              </a:rPr>
              <a:t>, trong đó </a:t>
            </a:r>
            <a:r>
              <a:rPr b="1" lang="en" sz="1500">
                <a:latin typeface="Manrope"/>
                <a:ea typeface="Manrope"/>
                <a:cs typeface="Manrope"/>
                <a:sym typeface="Manrope"/>
              </a:rPr>
              <a:t>f(n)</a:t>
            </a:r>
            <a:r>
              <a:rPr lang="en" sz="1500">
                <a:latin typeface="Manrope"/>
                <a:ea typeface="Manrope"/>
                <a:cs typeface="Manrope"/>
                <a:sym typeface="Manrope"/>
              </a:rPr>
              <a:t> là một hàm mô tả sự tăng của thời gian chạy hoặc không gian bộ nhớ tương đối với kích thước đầu vào n. Các hàm thường được sử dụng trong </a:t>
            </a:r>
            <a:r>
              <a:rPr lang="en" sz="1500">
                <a:latin typeface="Petit Formal Script"/>
                <a:ea typeface="Petit Formal Script"/>
                <a:cs typeface="Petit Formal Script"/>
                <a:sym typeface="Petit Formal Script"/>
              </a:rPr>
              <a:t>Big O</a:t>
            </a:r>
            <a:r>
              <a:rPr lang="en" sz="1500">
                <a:latin typeface="Manrope"/>
                <a:ea typeface="Manrope"/>
                <a:cs typeface="Manrope"/>
                <a:sym typeface="Manrope"/>
              </a:rPr>
              <a:t> bao gồm:</a:t>
            </a:r>
            <a:endParaRPr sz="1500">
              <a:latin typeface="Manrope"/>
              <a:ea typeface="Manrope"/>
              <a:cs typeface="Manrope"/>
              <a:sym typeface="Manrope"/>
            </a:endParaRPr>
          </a:p>
          <a:p>
            <a:pPr indent="-323850" lvl="0" marL="457200" rtl="0" algn="just">
              <a:spcBef>
                <a:spcPts val="1000"/>
              </a:spcBef>
              <a:spcAft>
                <a:spcPts val="0"/>
              </a:spcAft>
              <a:buSzPts val="1500"/>
              <a:buFont typeface="Manrope"/>
              <a:buChar char="●"/>
            </a:pPr>
            <a:r>
              <a:rPr b="1" lang="en" sz="1500">
                <a:latin typeface="Manrope"/>
                <a:ea typeface="Manrope"/>
                <a:cs typeface="Manrope"/>
                <a:sym typeface="Manrope"/>
              </a:rPr>
              <a:t>O(1):</a:t>
            </a:r>
            <a:r>
              <a:rPr lang="en" sz="1500">
                <a:latin typeface="Manrope"/>
                <a:ea typeface="Manrope"/>
                <a:cs typeface="Manrope"/>
                <a:sym typeface="Manrope"/>
              </a:rPr>
              <a:t> Thời gian chạy không đổi, không phụ thuộc vào kích thước đầu vào.</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b="1" lang="en" sz="1500">
                <a:latin typeface="Manrope"/>
                <a:ea typeface="Manrope"/>
                <a:cs typeface="Manrope"/>
                <a:sym typeface="Manrope"/>
              </a:rPr>
              <a:t>O(log n):</a:t>
            </a:r>
            <a:r>
              <a:rPr lang="en" sz="1500">
                <a:latin typeface="Manrope"/>
                <a:ea typeface="Manrope"/>
                <a:cs typeface="Manrope"/>
                <a:sym typeface="Manrope"/>
              </a:rPr>
              <a:t> Thời gian chạy tăng theo logarithm cơ số 2 của kích thước đầu vào.</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b="1" lang="en" sz="1500">
                <a:latin typeface="Manrope"/>
                <a:ea typeface="Manrope"/>
                <a:cs typeface="Manrope"/>
                <a:sym typeface="Manrope"/>
              </a:rPr>
              <a:t>O(n):</a:t>
            </a:r>
            <a:r>
              <a:rPr lang="en" sz="1500">
                <a:latin typeface="Manrope"/>
                <a:ea typeface="Manrope"/>
                <a:cs typeface="Manrope"/>
                <a:sym typeface="Manrope"/>
              </a:rPr>
              <a:t> Thời gian chạy tuyến tính với kích thước đầu vào.</a:t>
            </a:r>
            <a:endParaRPr sz="1500">
              <a:latin typeface="Manrope"/>
              <a:ea typeface="Manrope"/>
              <a:cs typeface="Manrope"/>
              <a:sym typeface="Manrope"/>
            </a:endParaRPr>
          </a:p>
          <a:p>
            <a:pPr indent="-323850" lvl="0" marL="457200" rtl="0" algn="just">
              <a:spcBef>
                <a:spcPts val="0"/>
              </a:spcBef>
              <a:spcAft>
                <a:spcPts val="0"/>
              </a:spcAft>
              <a:buSzPts val="1500"/>
              <a:buFont typeface="Manrope"/>
              <a:buChar char="●"/>
            </a:pPr>
            <a:r>
              <a:rPr b="1" lang="en" sz="1500">
                <a:latin typeface="Manrope"/>
                <a:ea typeface="Manrope"/>
                <a:cs typeface="Manrope"/>
                <a:sym typeface="Manrope"/>
              </a:rPr>
              <a:t>O(n log n):</a:t>
            </a:r>
            <a:r>
              <a:rPr lang="en" sz="1500">
                <a:latin typeface="Manrope"/>
                <a:ea typeface="Manrope"/>
                <a:cs typeface="Manrope"/>
                <a:sym typeface="Manrope"/>
              </a:rPr>
              <a:t> Thời gian chạy tăng theo tích của kích thước đầu vào và logarithm cơ số 2 của kích thước đầu vào.</a:t>
            </a:r>
            <a:endParaRPr sz="1500">
              <a:latin typeface="Manrope"/>
              <a:ea typeface="Manrope"/>
              <a:cs typeface="Manrope"/>
              <a:sym typeface="Manrope"/>
            </a:endParaRPr>
          </a:p>
          <a:p>
            <a:pPr indent="0" lvl="0" marL="0" rtl="0" algn="just">
              <a:spcBef>
                <a:spcPts val="1000"/>
              </a:spcBef>
              <a:spcAft>
                <a:spcPts val="1000"/>
              </a:spcAft>
              <a:buNone/>
            </a:pPr>
            <a:r>
              <a:rPr lang="en" sz="1500">
                <a:latin typeface="Manrope"/>
                <a:ea typeface="Manrope"/>
                <a:cs typeface="Manrope"/>
                <a:sym typeface="Manrope"/>
              </a:rPr>
              <a:t>…</a:t>
            </a:r>
            <a:endParaRPr sz="1500">
              <a:latin typeface="Manrope"/>
              <a:ea typeface="Manrope"/>
              <a:cs typeface="Manrope"/>
              <a:sym typeface="Manrope"/>
            </a:endParaRPr>
          </a:p>
        </p:txBody>
      </p:sp>
      <p:pic>
        <p:nvPicPr>
          <p:cNvPr id="4108" name="Google Shape;4108;p34"/>
          <p:cNvPicPr preferRelativeResize="0"/>
          <p:nvPr>
            <p:ph idx="2" type="pic"/>
          </p:nvPr>
        </p:nvPicPr>
        <p:blipFill rotWithShape="1">
          <a:blip r:embed="rId3">
            <a:alphaModFix/>
          </a:blip>
          <a:srcRect b="0" l="1503" r="1512" t="0"/>
          <a:stretch/>
        </p:blipFill>
        <p:spPr>
          <a:xfrm>
            <a:off x="5143350" y="825250"/>
            <a:ext cx="3116100" cy="3070800"/>
          </a:xfrm>
          <a:prstGeom prst="roundRect">
            <a:avLst>
              <a:gd fmla="val 10584" name="adj"/>
            </a:avLst>
          </a:prstGeom>
          <a:ln cap="flat" cmpd="sng" w="38100">
            <a:solidFill>
              <a:srgbClr val="000000"/>
            </a:solidFill>
            <a:prstDash val="solid"/>
            <a:round/>
            <a:headEnd len="sm" w="sm" type="none"/>
            <a:tailEnd len="sm" w="sm" type="none"/>
          </a:ln>
        </p:spPr>
      </p:pic>
      <p:sp>
        <p:nvSpPr>
          <p:cNvPr id="4109" name="Google Shape;4109;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3" name="Shape 4113"/>
        <p:cNvGrpSpPr/>
        <p:nvPr/>
      </p:nvGrpSpPr>
      <p:grpSpPr>
        <a:xfrm>
          <a:off x="0" y="0"/>
          <a:ext cx="0" cy="0"/>
          <a:chOff x="0" y="0"/>
          <a:chExt cx="0" cy="0"/>
        </a:xfrm>
      </p:grpSpPr>
      <p:grpSp>
        <p:nvGrpSpPr>
          <p:cNvPr id="4114" name="Google Shape;4114;p35"/>
          <p:cNvGrpSpPr/>
          <p:nvPr/>
        </p:nvGrpSpPr>
        <p:grpSpPr>
          <a:xfrm>
            <a:off x="1637838" y="685900"/>
            <a:ext cx="2811300" cy="3771600"/>
            <a:chOff x="1528100" y="685900"/>
            <a:chExt cx="2811300" cy="3771600"/>
          </a:xfrm>
        </p:grpSpPr>
        <p:sp>
          <p:nvSpPr>
            <p:cNvPr id="4115" name="Google Shape;4115;p35"/>
            <p:cNvSpPr/>
            <p:nvPr/>
          </p:nvSpPr>
          <p:spPr>
            <a:xfrm>
              <a:off x="1528100" y="685900"/>
              <a:ext cx="2811300" cy="3771600"/>
            </a:xfrm>
            <a:prstGeom prst="roundRect">
              <a:avLst>
                <a:gd fmla="val 1013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6" name="Google Shape;4116;p35"/>
            <p:cNvGrpSpPr/>
            <p:nvPr/>
          </p:nvGrpSpPr>
          <p:grpSpPr>
            <a:xfrm>
              <a:off x="1684430" y="850260"/>
              <a:ext cx="2498763" cy="3443152"/>
              <a:chOff x="2715450" y="2360600"/>
              <a:chExt cx="1452600" cy="2001600"/>
            </a:xfrm>
          </p:grpSpPr>
          <p:sp>
            <p:nvSpPr>
              <p:cNvPr id="4117" name="Google Shape;4117;p35"/>
              <p:cNvSpPr/>
              <p:nvPr/>
            </p:nvSpPr>
            <p:spPr>
              <a:xfrm>
                <a:off x="2715450" y="2360600"/>
                <a:ext cx="1452600" cy="2001600"/>
              </a:xfrm>
              <a:prstGeom prst="roundRect">
                <a:avLst>
                  <a:gd fmla="val 8981"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5"/>
              <p:cNvSpPr/>
              <p:nvPr/>
            </p:nvSpPr>
            <p:spPr>
              <a:xfrm>
                <a:off x="3379695" y="2432423"/>
                <a:ext cx="124200" cy="41400"/>
              </a:xfrm>
              <a:prstGeom prst="roundRect">
                <a:avLst>
                  <a:gd fmla="val 5000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5"/>
              <p:cNvSpPr/>
              <p:nvPr/>
            </p:nvSpPr>
            <p:spPr>
              <a:xfrm>
                <a:off x="3379679" y="4176956"/>
                <a:ext cx="124200" cy="1242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4120" name="Google Shape;4120;p35"/>
          <p:cNvPicPr preferRelativeResize="0"/>
          <p:nvPr/>
        </p:nvPicPr>
        <p:blipFill rotWithShape="1">
          <a:blip r:embed="rId3">
            <a:alphaModFix/>
          </a:blip>
          <a:srcRect b="14497" l="0" r="0" t="14504"/>
          <a:stretch/>
        </p:blipFill>
        <p:spPr>
          <a:xfrm>
            <a:off x="2067657" y="1165082"/>
            <a:ext cx="1951200" cy="2701800"/>
          </a:xfrm>
          <a:prstGeom prst="roundRect">
            <a:avLst>
              <a:gd fmla="val 7538" name="adj"/>
            </a:avLst>
          </a:prstGeom>
          <a:noFill/>
          <a:ln cap="flat" cmpd="sng" w="9525">
            <a:solidFill>
              <a:schemeClr val="dk1"/>
            </a:solidFill>
            <a:prstDash val="solid"/>
            <a:round/>
            <a:headEnd len="sm" w="sm" type="none"/>
            <a:tailEnd len="sm" w="sm" type="none"/>
          </a:ln>
        </p:spPr>
      </p:pic>
      <p:grpSp>
        <p:nvGrpSpPr>
          <p:cNvPr id="4121" name="Google Shape;4121;p35"/>
          <p:cNvGrpSpPr/>
          <p:nvPr/>
        </p:nvGrpSpPr>
        <p:grpSpPr>
          <a:xfrm>
            <a:off x="45214" y="3031179"/>
            <a:ext cx="959633" cy="642679"/>
            <a:chOff x="3514214" y="3195454"/>
            <a:chExt cx="959633" cy="642679"/>
          </a:xfrm>
        </p:grpSpPr>
        <p:sp>
          <p:nvSpPr>
            <p:cNvPr id="4122" name="Google Shape;4122;p35"/>
            <p:cNvSpPr/>
            <p:nvPr/>
          </p:nvSpPr>
          <p:spPr>
            <a:xfrm>
              <a:off x="3676521" y="3195454"/>
              <a:ext cx="785866" cy="642679"/>
            </a:xfrm>
            <a:custGeom>
              <a:rect b="b" l="l" r="r" t="t"/>
              <a:pathLst>
                <a:path extrusionOk="0" h="20301" w="24824">
                  <a:moveTo>
                    <a:pt x="2847" y="10261"/>
                  </a:moveTo>
                  <a:cubicBezTo>
                    <a:pt x="3439" y="13694"/>
                    <a:pt x="5720" y="17211"/>
                    <a:pt x="8761" y="16499"/>
                  </a:cubicBezTo>
                  <a:cubicBezTo>
                    <a:pt x="11802" y="15788"/>
                    <a:pt x="16565" y="15339"/>
                    <a:pt x="18498" y="15750"/>
                  </a:cubicBezTo>
                  <a:cubicBezTo>
                    <a:pt x="20430" y="16161"/>
                    <a:pt x="23727" y="18012"/>
                    <a:pt x="24495" y="20301"/>
                  </a:cubicBezTo>
                  <a:cubicBezTo>
                    <a:pt x="24495" y="20301"/>
                    <a:pt x="24824" y="14660"/>
                    <a:pt x="23697" y="12435"/>
                  </a:cubicBezTo>
                  <a:cubicBezTo>
                    <a:pt x="22570" y="10210"/>
                    <a:pt x="20417" y="8533"/>
                    <a:pt x="20106" y="6725"/>
                  </a:cubicBezTo>
                  <a:cubicBezTo>
                    <a:pt x="19796" y="4916"/>
                    <a:pt x="17632" y="6407"/>
                    <a:pt x="13543" y="3203"/>
                  </a:cubicBezTo>
                  <a:cubicBezTo>
                    <a:pt x="9454" y="1"/>
                    <a:pt x="4766" y="2262"/>
                    <a:pt x="2789" y="4813"/>
                  </a:cubicBezTo>
                  <a:cubicBezTo>
                    <a:pt x="2191" y="5581"/>
                    <a:pt x="1177" y="6175"/>
                    <a:pt x="420" y="6487"/>
                  </a:cubicBezTo>
                  <a:cubicBezTo>
                    <a:pt x="1" y="6660"/>
                    <a:pt x="2253" y="6827"/>
                    <a:pt x="2847" y="1026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5"/>
            <p:cNvSpPr/>
            <p:nvPr/>
          </p:nvSpPr>
          <p:spPr>
            <a:xfrm>
              <a:off x="3676521" y="3377832"/>
              <a:ext cx="797326" cy="460300"/>
            </a:xfrm>
            <a:custGeom>
              <a:rect b="b" l="l" r="r" t="t"/>
              <a:pathLst>
                <a:path extrusionOk="0" h="14540" w="25186">
                  <a:moveTo>
                    <a:pt x="24495" y="14540"/>
                  </a:moveTo>
                  <a:cubicBezTo>
                    <a:pt x="23727" y="12252"/>
                    <a:pt x="20430" y="10400"/>
                    <a:pt x="18498" y="9989"/>
                  </a:cubicBezTo>
                  <a:cubicBezTo>
                    <a:pt x="16565" y="9578"/>
                    <a:pt x="11802" y="10027"/>
                    <a:pt x="8761" y="10738"/>
                  </a:cubicBezTo>
                  <a:cubicBezTo>
                    <a:pt x="5720" y="11450"/>
                    <a:pt x="3439" y="7933"/>
                    <a:pt x="2847" y="4500"/>
                  </a:cubicBezTo>
                  <a:cubicBezTo>
                    <a:pt x="2253" y="1066"/>
                    <a:pt x="1" y="896"/>
                    <a:pt x="418" y="727"/>
                  </a:cubicBezTo>
                  <a:cubicBezTo>
                    <a:pt x="418" y="727"/>
                    <a:pt x="8344" y="0"/>
                    <a:pt x="16633" y="4585"/>
                  </a:cubicBezTo>
                  <a:cubicBezTo>
                    <a:pt x="25186" y="9316"/>
                    <a:pt x="24495" y="14540"/>
                    <a:pt x="24495" y="14540"/>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5"/>
            <p:cNvSpPr/>
            <p:nvPr/>
          </p:nvSpPr>
          <p:spPr>
            <a:xfrm>
              <a:off x="3953872" y="3587340"/>
              <a:ext cx="499144" cy="250791"/>
            </a:xfrm>
            <a:custGeom>
              <a:rect b="b" l="l" r="r" t="t"/>
              <a:pathLst>
                <a:path extrusionOk="0" h="7922" w="15767">
                  <a:moveTo>
                    <a:pt x="15734" y="7922"/>
                  </a:moveTo>
                  <a:cubicBezTo>
                    <a:pt x="14966" y="5634"/>
                    <a:pt x="11669" y="3782"/>
                    <a:pt x="9737" y="3371"/>
                  </a:cubicBezTo>
                  <a:cubicBezTo>
                    <a:pt x="7804" y="2960"/>
                    <a:pt x="3041" y="3409"/>
                    <a:pt x="0" y="4120"/>
                  </a:cubicBezTo>
                  <a:cubicBezTo>
                    <a:pt x="0" y="4120"/>
                    <a:pt x="2416" y="2740"/>
                    <a:pt x="4443" y="1461"/>
                  </a:cubicBezTo>
                  <a:cubicBezTo>
                    <a:pt x="6472" y="181"/>
                    <a:pt x="7061" y="0"/>
                    <a:pt x="8218" y="421"/>
                  </a:cubicBezTo>
                  <a:cubicBezTo>
                    <a:pt x="9376" y="841"/>
                    <a:pt x="12321" y="1730"/>
                    <a:pt x="14043" y="4070"/>
                  </a:cubicBezTo>
                  <a:cubicBezTo>
                    <a:pt x="15766" y="6409"/>
                    <a:pt x="15734" y="7922"/>
                    <a:pt x="15734" y="7922"/>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5"/>
            <p:cNvSpPr/>
            <p:nvPr/>
          </p:nvSpPr>
          <p:spPr>
            <a:xfrm>
              <a:off x="3514214" y="3289413"/>
              <a:ext cx="917149" cy="421836"/>
            </a:xfrm>
            <a:custGeom>
              <a:rect b="b" l="l" r="r" t="t"/>
              <a:pathLst>
                <a:path extrusionOk="0" h="13325" w="28971">
                  <a:moveTo>
                    <a:pt x="13067" y="1"/>
                  </a:moveTo>
                  <a:cubicBezTo>
                    <a:pt x="11062" y="1"/>
                    <a:pt x="8993" y="3061"/>
                    <a:pt x="7060" y="3367"/>
                  </a:cubicBezTo>
                  <a:cubicBezTo>
                    <a:pt x="4675" y="3420"/>
                    <a:pt x="2312" y="3876"/>
                    <a:pt x="68" y="4873"/>
                  </a:cubicBezTo>
                  <a:cubicBezTo>
                    <a:pt x="0" y="4904"/>
                    <a:pt x="37" y="5015"/>
                    <a:pt x="103" y="5015"/>
                  </a:cubicBezTo>
                  <a:cubicBezTo>
                    <a:pt x="111" y="5015"/>
                    <a:pt x="118" y="5014"/>
                    <a:pt x="126" y="5011"/>
                  </a:cubicBezTo>
                  <a:cubicBezTo>
                    <a:pt x="2487" y="4048"/>
                    <a:pt x="4938" y="3639"/>
                    <a:pt x="7396" y="3639"/>
                  </a:cubicBezTo>
                  <a:cubicBezTo>
                    <a:pt x="7569" y="3639"/>
                    <a:pt x="7743" y="3641"/>
                    <a:pt x="7917" y="3645"/>
                  </a:cubicBezTo>
                  <a:cubicBezTo>
                    <a:pt x="9022" y="4086"/>
                    <a:pt x="9310" y="4982"/>
                    <a:pt x="9790" y="6078"/>
                  </a:cubicBezTo>
                  <a:cubicBezTo>
                    <a:pt x="10176" y="6958"/>
                    <a:pt x="10690" y="7703"/>
                    <a:pt x="11250" y="8481"/>
                  </a:cubicBezTo>
                  <a:cubicBezTo>
                    <a:pt x="12107" y="9669"/>
                    <a:pt x="13062" y="10946"/>
                    <a:pt x="14610" y="11138"/>
                  </a:cubicBezTo>
                  <a:cubicBezTo>
                    <a:pt x="14612" y="11138"/>
                    <a:pt x="14615" y="11138"/>
                    <a:pt x="14617" y="11138"/>
                  </a:cubicBezTo>
                  <a:cubicBezTo>
                    <a:pt x="14686" y="11138"/>
                    <a:pt x="14699" y="11022"/>
                    <a:pt x="14629" y="11007"/>
                  </a:cubicBezTo>
                  <a:cubicBezTo>
                    <a:pt x="12332" y="10501"/>
                    <a:pt x="10744" y="7695"/>
                    <a:pt x="9886" y="5674"/>
                  </a:cubicBezTo>
                  <a:cubicBezTo>
                    <a:pt x="9501" y="4765"/>
                    <a:pt x="9133" y="4084"/>
                    <a:pt x="8411" y="3664"/>
                  </a:cubicBezTo>
                  <a:lnTo>
                    <a:pt x="8411" y="3664"/>
                  </a:lnTo>
                  <a:cubicBezTo>
                    <a:pt x="9774" y="3725"/>
                    <a:pt x="11134" y="3911"/>
                    <a:pt x="12481" y="4195"/>
                  </a:cubicBezTo>
                  <a:cubicBezTo>
                    <a:pt x="14729" y="5354"/>
                    <a:pt x="14953" y="8782"/>
                    <a:pt x="17445" y="9608"/>
                  </a:cubicBezTo>
                  <a:cubicBezTo>
                    <a:pt x="17456" y="9611"/>
                    <a:pt x="17466" y="9613"/>
                    <a:pt x="17475" y="9613"/>
                  </a:cubicBezTo>
                  <a:cubicBezTo>
                    <a:pt x="17570" y="9613"/>
                    <a:pt x="17625" y="9462"/>
                    <a:pt x="17525" y="9417"/>
                  </a:cubicBezTo>
                  <a:cubicBezTo>
                    <a:pt x="15280" y="8415"/>
                    <a:pt x="14835" y="5542"/>
                    <a:pt x="12883" y="4281"/>
                  </a:cubicBezTo>
                  <a:lnTo>
                    <a:pt x="12883" y="4281"/>
                  </a:lnTo>
                  <a:cubicBezTo>
                    <a:pt x="14381" y="4618"/>
                    <a:pt x="15859" y="5075"/>
                    <a:pt x="17299" y="5626"/>
                  </a:cubicBezTo>
                  <a:cubicBezTo>
                    <a:pt x="17752" y="5800"/>
                    <a:pt x="18216" y="5985"/>
                    <a:pt x="18686" y="6181"/>
                  </a:cubicBezTo>
                  <a:cubicBezTo>
                    <a:pt x="20281" y="7575"/>
                    <a:pt x="21106" y="9902"/>
                    <a:pt x="23215" y="10661"/>
                  </a:cubicBezTo>
                  <a:cubicBezTo>
                    <a:pt x="23220" y="10663"/>
                    <a:pt x="23226" y="10664"/>
                    <a:pt x="23231" y="10664"/>
                  </a:cubicBezTo>
                  <a:cubicBezTo>
                    <a:pt x="23275" y="10664"/>
                    <a:pt x="23297" y="10594"/>
                    <a:pt x="23252" y="10571"/>
                  </a:cubicBezTo>
                  <a:cubicBezTo>
                    <a:pt x="22051" y="9894"/>
                    <a:pt x="21195" y="8956"/>
                    <a:pt x="20332" y="7898"/>
                  </a:cubicBezTo>
                  <a:cubicBezTo>
                    <a:pt x="19903" y="7373"/>
                    <a:pt x="19486" y="6804"/>
                    <a:pt x="18999" y="6314"/>
                  </a:cubicBezTo>
                  <a:lnTo>
                    <a:pt x="18999" y="6314"/>
                  </a:lnTo>
                  <a:cubicBezTo>
                    <a:pt x="22636" y="7873"/>
                    <a:pt x="26506" y="10124"/>
                    <a:pt x="28755" y="13277"/>
                  </a:cubicBezTo>
                  <a:cubicBezTo>
                    <a:pt x="28777" y="13310"/>
                    <a:pt x="28808" y="13324"/>
                    <a:pt x="28839" y="13324"/>
                  </a:cubicBezTo>
                  <a:cubicBezTo>
                    <a:pt x="28906" y="13324"/>
                    <a:pt x="28971" y="13256"/>
                    <a:pt x="28923" y="13182"/>
                  </a:cubicBezTo>
                  <a:cubicBezTo>
                    <a:pt x="27839" y="11520"/>
                    <a:pt x="26250" y="10121"/>
                    <a:pt x="24470" y="8937"/>
                  </a:cubicBezTo>
                  <a:lnTo>
                    <a:pt x="24470" y="8937"/>
                  </a:lnTo>
                  <a:cubicBezTo>
                    <a:pt x="26110" y="9499"/>
                    <a:pt x="27956" y="9657"/>
                    <a:pt x="28802" y="11389"/>
                  </a:cubicBezTo>
                  <a:cubicBezTo>
                    <a:pt x="28813" y="11412"/>
                    <a:pt x="28834" y="11422"/>
                    <a:pt x="28855" y="11422"/>
                  </a:cubicBezTo>
                  <a:cubicBezTo>
                    <a:pt x="28895" y="11422"/>
                    <a:pt x="28938" y="11385"/>
                    <a:pt x="28924" y="11338"/>
                  </a:cubicBezTo>
                  <a:cubicBezTo>
                    <a:pt x="28268" y="9273"/>
                    <a:pt x="25601" y="9272"/>
                    <a:pt x="23843" y="8530"/>
                  </a:cubicBezTo>
                  <a:cubicBezTo>
                    <a:pt x="22063" y="7419"/>
                    <a:pt x="20136" y="6515"/>
                    <a:pt x="18357" y="5773"/>
                  </a:cubicBezTo>
                  <a:cubicBezTo>
                    <a:pt x="18311" y="5739"/>
                    <a:pt x="18267" y="5706"/>
                    <a:pt x="18222" y="5674"/>
                  </a:cubicBezTo>
                  <a:cubicBezTo>
                    <a:pt x="18212" y="5668"/>
                    <a:pt x="18202" y="5665"/>
                    <a:pt x="18193" y="5665"/>
                  </a:cubicBezTo>
                  <a:cubicBezTo>
                    <a:pt x="18176" y="5665"/>
                    <a:pt x="18162" y="5674"/>
                    <a:pt x="18151" y="5687"/>
                  </a:cubicBezTo>
                  <a:cubicBezTo>
                    <a:pt x="17981" y="5616"/>
                    <a:pt x="17809" y="5545"/>
                    <a:pt x="17642" y="5478"/>
                  </a:cubicBezTo>
                  <a:cubicBezTo>
                    <a:pt x="17637" y="5476"/>
                    <a:pt x="17630" y="5472"/>
                    <a:pt x="17624" y="5470"/>
                  </a:cubicBezTo>
                  <a:lnTo>
                    <a:pt x="17624" y="5470"/>
                  </a:lnTo>
                  <a:cubicBezTo>
                    <a:pt x="17875" y="5507"/>
                    <a:pt x="18126" y="5522"/>
                    <a:pt x="18378" y="5522"/>
                  </a:cubicBezTo>
                  <a:cubicBezTo>
                    <a:pt x="19772" y="5522"/>
                    <a:pt x="21184" y="5049"/>
                    <a:pt x="22602" y="5049"/>
                  </a:cubicBezTo>
                  <a:cubicBezTo>
                    <a:pt x="22990" y="5049"/>
                    <a:pt x="23378" y="5085"/>
                    <a:pt x="23767" y="5175"/>
                  </a:cubicBezTo>
                  <a:cubicBezTo>
                    <a:pt x="23774" y="5177"/>
                    <a:pt x="23780" y="5177"/>
                    <a:pt x="23786" y="5177"/>
                  </a:cubicBezTo>
                  <a:cubicBezTo>
                    <a:pt x="23864" y="5177"/>
                    <a:pt x="23891" y="5057"/>
                    <a:pt x="23806" y="5031"/>
                  </a:cubicBezTo>
                  <a:cubicBezTo>
                    <a:pt x="23360" y="4903"/>
                    <a:pt x="22915" y="4854"/>
                    <a:pt x="22471" y="4854"/>
                  </a:cubicBezTo>
                  <a:cubicBezTo>
                    <a:pt x="21043" y="4854"/>
                    <a:pt x="19625" y="5360"/>
                    <a:pt x="18207" y="5360"/>
                  </a:cubicBezTo>
                  <a:cubicBezTo>
                    <a:pt x="17752" y="5360"/>
                    <a:pt x="17297" y="5308"/>
                    <a:pt x="16842" y="5171"/>
                  </a:cubicBezTo>
                  <a:cubicBezTo>
                    <a:pt x="14759" y="4394"/>
                    <a:pt x="12574" y="3820"/>
                    <a:pt x="10369" y="3546"/>
                  </a:cubicBezTo>
                  <a:cubicBezTo>
                    <a:pt x="12913" y="3089"/>
                    <a:pt x="15384" y="2256"/>
                    <a:pt x="17902" y="2256"/>
                  </a:cubicBezTo>
                  <a:cubicBezTo>
                    <a:pt x="18810" y="2256"/>
                    <a:pt x="19724" y="2365"/>
                    <a:pt x="20649" y="2637"/>
                  </a:cubicBezTo>
                  <a:cubicBezTo>
                    <a:pt x="20655" y="2639"/>
                    <a:pt x="20660" y="2640"/>
                    <a:pt x="20664" y="2640"/>
                  </a:cubicBezTo>
                  <a:cubicBezTo>
                    <a:pt x="20717" y="2640"/>
                    <a:pt x="20731" y="2559"/>
                    <a:pt x="20677" y="2539"/>
                  </a:cubicBezTo>
                  <a:cubicBezTo>
                    <a:pt x="19661" y="2168"/>
                    <a:pt x="18609" y="2022"/>
                    <a:pt x="17543" y="2022"/>
                  </a:cubicBezTo>
                  <a:cubicBezTo>
                    <a:pt x="14971" y="2022"/>
                    <a:pt x="12317" y="2874"/>
                    <a:pt x="9893" y="3485"/>
                  </a:cubicBezTo>
                  <a:lnTo>
                    <a:pt x="9890" y="3485"/>
                  </a:lnTo>
                  <a:cubicBezTo>
                    <a:pt x="9213" y="3415"/>
                    <a:pt x="8534" y="3373"/>
                    <a:pt x="7853" y="3362"/>
                  </a:cubicBezTo>
                  <a:cubicBezTo>
                    <a:pt x="9701" y="2639"/>
                    <a:pt x="11233" y="279"/>
                    <a:pt x="13105" y="279"/>
                  </a:cubicBezTo>
                  <a:cubicBezTo>
                    <a:pt x="13534" y="279"/>
                    <a:pt x="13981" y="403"/>
                    <a:pt x="14454" y="699"/>
                  </a:cubicBezTo>
                  <a:cubicBezTo>
                    <a:pt x="14462" y="704"/>
                    <a:pt x="14470" y="706"/>
                    <a:pt x="14477" y="706"/>
                  </a:cubicBezTo>
                  <a:cubicBezTo>
                    <a:pt x="14514" y="706"/>
                    <a:pt x="14545" y="655"/>
                    <a:pt x="14512" y="623"/>
                  </a:cubicBezTo>
                  <a:cubicBezTo>
                    <a:pt x="14036" y="180"/>
                    <a:pt x="13554" y="1"/>
                    <a:pt x="1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35"/>
          <p:cNvGrpSpPr/>
          <p:nvPr/>
        </p:nvGrpSpPr>
        <p:grpSpPr>
          <a:xfrm>
            <a:off x="-236036" y="961185"/>
            <a:ext cx="1289945" cy="856775"/>
            <a:chOff x="7726039" y="1895510"/>
            <a:chExt cx="1289945" cy="856775"/>
          </a:xfrm>
        </p:grpSpPr>
        <p:sp>
          <p:nvSpPr>
            <p:cNvPr id="4127" name="Google Shape;4127;p35"/>
            <p:cNvSpPr/>
            <p:nvPr/>
          </p:nvSpPr>
          <p:spPr>
            <a:xfrm>
              <a:off x="7726039" y="2105778"/>
              <a:ext cx="543749" cy="209541"/>
            </a:xfrm>
            <a:custGeom>
              <a:rect b="b" l="l" r="r" t="t"/>
              <a:pathLst>
                <a:path extrusionOk="0" h="6619" w="17176">
                  <a:moveTo>
                    <a:pt x="16376" y="6520"/>
                  </a:moveTo>
                  <a:cubicBezTo>
                    <a:pt x="13457" y="6027"/>
                    <a:pt x="10666" y="5291"/>
                    <a:pt x="7910" y="4209"/>
                  </a:cubicBezTo>
                  <a:cubicBezTo>
                    <a:pt x="5290" y="3182"/>
                    <a:pt x="2384" y="2030"/>
                    <a:pt x="143" y="296"/>
                  </a:cubicBezTo>
                  <a:cubicBezTo>
                    <a:pt x="1" y="186"/>
                    <a:pt x="168" y="0"/>
                    <a:pt x="310" y="57"/>
                  </a:cubicBezTo>
                  <a:cubicBezTo>
                    <a:pt x="3075" y="1164"/>
                    <a:pt x="5633" y="2637"/>
                    <a:pt x="8492" y="3560"/>
                  </a:cubicBezTo>
                  <a:cubicBezTo>
                    <a:pt x="11135" y="4413"/>
                    <a:pt x="13853" y="5105"/>
                    <a:pt x="16584" y="5611"/>
                  </a:cubicBezTo>
                  <a:cubicBezTo>
                    <a:pt x="17176" y="5720"/>
                    <a:pt x="16966" y="6619"/>
                    <a:pt x="16376" y="6520"/>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5"/>
            <p:cNvSpPr/>
            <p:nvPr/>
          </p:nvSpPr>
          <p:spPr>
            <a:xfrm>
              <a:off x="8318982" y="2437673"/>
              <a:ext cx="72749" cy="88958"/>
            </a:xfrm>
            <a:custGeom>
              <a:rect b="b" l="l" r="r" t="t"/>
              <a:pathLst>
                <a:path extrusionOk="0" h="2810" w="2298">
                  <a:moveTo>
                    <a:pt x="1825" y="1047"/>
                  </a:moveTo>
                  <a:cubicBezTo>
                    <a:pt x="2298" y="1838"/>
                    <a:pt x="1949" y="2810"/>
                    <a:pt x="1949" y="2810"/>
                  </a:cubicBezTo>
                  <a:cubicBezTo>
                    <a:pt x="1949" y="2810"/>
                    <a:pt x="214" y="1033"/>
                    <a:pt x="108" y="516"/>
                  </a:cubicBezTo>
                  <a:cubicBezTo>
                    <a:pt x="0" y="0"/>
                    <a:pt x="1297" y="163"/>
                    <a:pt x="1825" y="1047"/>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5"/>
            <p:cNvSpPr/>
            <p:nvPr/>
          </p:nvSpPr>
          <p:spPr>
            <a:xfrm>
              <a:off x="8375364" y="2047243"/>
              <a:ext cx="98202" cy="80473"/>
            </a:xfrm>
            <a:custGeom>
              <a:rect b="b" l="l" r="r" t="t"/>
              <a:pathLst>
                <a:path extrusionOk="0" h="2542" w="3102">
                  <a:moveTo>
                    <a:pt x="1121" y="2527"/>
                  </a:moveTo>
                  <a:cubicBezTo>
                    <a:pt x="1647" y="2224"/>
                    <a:pt x="2802" y="1622"/>
                    <a:pt x="3101" y="1"/>
                  </a:cubicBezTo>
                  <a:cubicBezTo>
                    <a:pt x="3101" y="1"/>
                    <a:pt x="488" y="1608"/>
                    <a:pt x="1" y="2542"/>
                  </a:cubicBezTo>
                  <a:close/>
                </a:path>
              </a:pathLst>
            </a:custGeom>
            <a:solidFill>
              <a:srgbClr val="756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35"/>
            <p:cNvSpPr/>
            <p:nvPr/>
          </p:nvSpPr>
          <p:spPr>
            <a:xfrm>
              <a:off x="8575027" y="2201225"/>
              <a:ext cx="419399" cy="106496"/>
            </a:xfrm>
            <a:custGeom>
              <a:rect b="b" l="l" r="r" t="t"/>
              <a:pathLst>
                <a:path extrusionOk="0" h="3364" w="13248">
                  <a:moveTo>
                    <a:pt x="164" y="1891"/>
                  </a:moveTo>
                  <a:cubicBezTo>
                    <a:pt x="1" y="3000"/>
                    <a:pt x="3855" y="3364"/>
                    <a:pt x="5726" y="3349"/>
                  </a:cubicBezTo>
                  <a:cubicBezTo>
                    <a:pt x="9327" y="3323"/>
                    <a:pt x="13248" y="641"/>
                    <a:pt x="13248" y="641"/>
                  </a:cubicBezTo>
                  <a:cubicBezTo>
                    <a:pt x="13248" y="641"/>
                    <a:pt x="8274" y="0"/>
                    <a:pt x="5686" y="487"/>
                  </a:cubicBezTo>
                  <a:cubicBezTo>
                    <a:pt x="3097" y="974"/>
                    <a:pt x="303" y="934"/>
                    <a:pt x="164" y="189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5"/>
            <p:cNvSpPr/>
            <p:nvPr/>
          </p:nvSpPr>
          <p:spPr>
            <a:xfrm>
              <a:off x="8552835" y="2140221"/>
              <a:ext cx="391477" cy="127548"/>
            </a:xfrm>
            <a:custGeom>
              <a:rect b="b" l="l" r="r" t="t"/>
              <a:pathLst>
                <a:path extrusionOk="0" h="4029" w="12366">
                  <a:moveTo>
                    <a:pt x="12365" y="0"/>
                  </a:moveTo>
                  <a:cubicBezTo>
                    <a:pt x="10899" y="1466"/>
                    <a:pt x="7307" y="3784"/>
                    <a:pt x="4373" y="3906"/>
                  </a:cubicBezTo>
                  <a:cubicBezTo>
                    <a:pt x="1441" y="4028"/>
                    <a:pt x="605" y="3764"/>
                    <a:pt x="605" y="3764"/>
                  </a:cubicBezTo>
                  <a:cubicBezTo>
                    <a:pt x="605" y="3764"/>
                    <a:pt x="1" y="2552"/>
                    <a:pt x="395" y="2200"/>
                  </a:cubicBezTo>
                  <a:cubicBezTo>
                    <a:pt x="789" y="1850"/>
                    <a:pt x="4631" y="228"/>
                    <a:pt x="7085" y="146"/>
                  </a:cubicBezTo>
                  <a:cubicBezTo>
                    <a:pt x="9540" y="61"/>
                    <a:pt x="12365" y="0"/>
                    <a:pt x="12365" y="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5"/>
            <p:cNvSpPr/>
            <p:nvPr/>
          </p:nvSpPr>
          <p:spPr>
            <a:xfrm>
              <a:off x="8568537" y="2000834"/>
              <a:ext cx="232588" cy="181397"/>
            </a:xfrm>
            <a:custGeom>
              <a:rect b="b" l="l" r="r" t="t"/>
              <a:pathLst>
                <a:path extrusionOk="0" h="5730" w="7347">
                  <a:moveTo>
                    <a:pt x="388" y="4790"/>
                  </a:moveTo>
                  <a:cubicBezTo>
                    <a:pt x="1" y="3359"/>
                    <a:pt x="2556" y="1848"/>
                    <a:pt x="3485" y="1321"/>
                  </a:cubicBezTo>
                  <a:cubicBezTo>
                    <a:pt x="4415" y="794"/>
                    <a:pt x="7346" y="1"/>
                    <a:pt x="7346" y="1"/>
                  </a:cubicBezTo>
                  <a:cubicBezTo>
                    <a:pt x="7346" y="1"/>
                    <a:pt x="6925" y="1156"/>
                    <a:pt x="5331" y="2718"/>
                  </a:cubicBezTo>
                  <a:cubicBezTo>
                    <a:pt x="3735" y="4281"/>
                    <a:pt x="642" y="5729"/>
                    <a:pt x="388" y="479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5"/>
            <p:cNvSpPr/>
            <p:nvPr/>
          </p:nvSpPr>
          <p:spPr>
            <a:xfrm>
              <a:off x="8544604" y="2037905"/>
              <a:ext cx="369696" cy="177757"/>
            </a:xfrm>
            <a:custGeom>
              <a:rect b="b" l="l" r="r" t="t"/>
              <a:pathLst>
                <a:path extrusionOk="0" h="5615" w="11678">
                  <a:moveTo>
                    <a:pt x="735" y="5614"/>
                  </a:moveTo>
                  <a:cubicBezTo>
                    <a:pt x="2848" y="5044"/>
                    <a:pt x="4317" y="4785"/>
                    <a:pt x="6903" y="3386"/>
                  </a:cubicBezTo>
                  <a:cubicBezTo>
                    <a:pt x="9490" y="1986"/>
                    <a:pt x="11629" y="792"/>
                    <a:pt x="11652" y="674"/>
                  </a:cubicBezTo>
                  <a:cubicBezTo>
                    <a:pt x="11677" y="556"/>
                    <a:pt x="9484" y="1"/>
                    <a:pt x="5726" y="1830"/>
                  </a:cubicBezTo>
                  <a:cubicBezTo>
                    <a:pt x="1970" y="3658"/>
                    <a:pt x="880" y="3981"/>
                    <a:pt x="880" y="3981"/>
                  </a:cubicBezTo>
                  <a:lnTo>
                    <a:pt x="1" y="4247"/>
                  </a:ln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5"/>
            <p:cNvSpPr/>
            <p:nvPr/>
          </p:nvSpPr>
          <p:spPr>
            <a:xfrm>
              <a:off x="8536785" y="2558288"/>
              <a:ext cx="187824" cy="175699"/>
            </a:xfrm>
            <a:custGeom>
              <a:rect b="b" l="l" r="r" t="t"/>
              <a:pathLst>
                <a:path extrusionOk="0" h="5550" w="5933">
                  <a:moveTo>
                    <a:pt x="5932" y="5550"/>
                  </a:moveTo>
                  <a:cubicBezTo>
                    <a:pt x="5146" y="5237"/>
                    <a:pt x="2652" y="3367"/>
                    <a:pt x="1325" y="1826"/>
                  </a:cubicBezTo>
                  <a:cubicBezTo>
                    <a:pt x="0" y="283"/>
                    <a:pt x="979" y="0"/>
                    <a:pt x="2145" y="316"/>
                  </a:cubicBezTo>
                  <a:cubicBezTo>
                    <a:pt x="3818" y="770"/>
                    <a:pt x="5932" y="5550"/>
                    <a:pt x="5932" y="5550"/>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5"/>
            <p:cNvSpPr/>
            <p:nvPr/>
          </p:nvSpPr>
          <p:spPr>
            <a:xfrm>
              <a:off x="8473850" y="2558224"/>
              <a:ext cx="189945" cy="194060"/>
            </a:xfrm>
            <a:custGeom>
              <a:rect b="b" l="l" r="r" t="t"/>
              <a:pathLst>
                <a:path extrusionOk="0" h="6130" w="6000">
                  <a:moveTo>
                    <a:pt x="5999" y="6129"/>
                  </a:moveTo>
                  <a:cubicBezTo>
                    <a:pt x="5211" y="5818"/>
                    <a:pt x="2717" y="3946"/>
                    <a:pt x="1392" y="2405"/>
                  </a:cubicBezTo>
                  <a:cubicBezTo>
                    <a:pt x="306" y="1138"/>
                    <a:pt x="0" y="1"/>
                    <a:pt x="847" y="68"/>
                  </a:cubicBezTo>
                  <a:cubicBezTo>
                    <a:pt x="1030" y="82"/>
                    <a:pt x="2003" y="840"/>
                    <a:pt x="2212" y="897"/>
                  </a:cubicBezTo>
                  <a:cubicBezTo>
                    <a:pt x="3886" y="1349"/>
                    <a:pt x="5999" y="6129"/>
                    <a:pt x="5999" y="612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35"/>
            <p:cNvSpPr/>
            <p:nvPr/>
          </p:nvSpPr>
          <p:spPr>
            <a:xfrm>
              <a:off x="8527984" y="2480537"/>
              <a:ext cx="290964" cy="222331"/>
            </a:xfrm>
            <a:custGeom>
              <a:rect b="b" l="l" r="r" t="t"/>
              <a:pathLst>
                <a:path extrusionOk="0" h="7023" w="9191">
                  <a:moveTo>
                    <a:pt x="9190" y="7023"/>
                  </a:moveTo>
                  <a:cubicBezTo>
                    <a:pt x="7496" y="6927"/>
                    <a:pt x="2501" y="3919"/>
                    <a:pt x="229" y="937"/>
                  </a:cubicBezTo>
                  <a:cubicBezTo>
                    <a:pt x="229" y="937"/>
                    <a:pt x="1" y="92"/>
                    <a:pt x="603" y="45"/>
                  </a:cubicBezTo>
                  <a:cubicBezTo>
                    <a:pt x="1203" y="0"/>
                    <a:pt x="3261" y="906"/>
                    <a:pt x="4365" y="1630"/>
                  </a:cubicBezTo>
                  <a:cubicBezTo>
                    <a:pt x="5470" y="2356"/>
                    <a:pt x="9190" y="7023"/>
                    <a:pt x="9190" y="702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5"/>
            <p:cNvSpPr/>
            <p:nvPr/>
          </p:nvSpPr>
          <p:spPr>
            <a:xfrm>
              <a:off x="8559990" y="2320953"/>
              <a:ext cx="415980" cy="93548"/>
            </a:xfrm>
            <a:custGeom>
              <a:rect b="b" l="l" r="r" t="t"/>
              <a:pathLst>
                <a:path extrusionOk="0" h="2955" w="13140">
                  <a:moveTo>
                    <a:pt x="13140" y="2275"/>
                  </a:moveTo>
                  <a:cubicBezTo>
                    <a:pt x="11934" y="1775"/>
                    <a:pt x="4482" y="2"/>
                    <a:pt x="874" y="1"/>
                  </a:cubicBezTo>
                  <a:cubicBezTo>
                    <a:pt x="874" y="1"/>
                    <a:pt x="0" y="1398"/>
                    <a:pt x="1072" y="2087"/>
                  </a:cubicBezTo>
                  <a:cubicBezTo>
                    <a:pt x="2145" y="2774"/>
                    <a:pt x="6516" y="2911"/>
                    <a:pt x="8576" y="2930"/>
                  </a:cubicBezTo>
                  <a:cubicBezTo>
                    <a:pt x="11306" y="2954"/>
                    <a:pt x="13140" y="2275"/>
                    <a:pt x="13140" y="227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35"/>
            <p:cNvSpPr/>
            <p:nvPr/>
          </p:nvSpPr>
          <p:spPr>
            <a:xfrm>
              <a:off x="8546187" y="2371826"/>
              <a:ext cx="469797" cy="127421"/>
            </a:xfrm>
            <a:custGeom>
              <a:rect b="b" l="l" r="r" t="t"/>
              <a:pathLst>
                <a:path extrusionOk="0" h="4025" w="14840">
                  <a:moveTo>
                    <a:pt x="14840" y="3414"/>
                  </a:moveTo>
                  <a:cubicBezTo>
                    <a:pt x="13744" y="3100"/>
                    <a:pt x="11880" y="1402"/>
                    <a:pt x="8567" y="802"/>
                  </a:cubicBezTo>
                  <a:cubicBezTo>
                    <a:pt x="5256" y="200"/>
                    <a:pt x="1930" y="1"/>
                    <a:pt x="835" y="22"/>
                  </a:cubicBezTo>
                  <a:cubicBezTo>
                    <a:pt x="835" y="22"/>
                    <a:pt x="0" y="553"/>
                    <a:pt x="1188" y="1333"/>
                  </a:cubicBezTo>
                  <a:cubicBezTo>
                    <a:pt x="2378" y="2111"/>
                    <a:pt x="5672" y="2871"/>
                    <a:pt x="9069" y="3449"/>
                  </a:cubicBezTo>
                  <a:cubicBezTo>
                    <a:pt x="12466" y="4025"/>
                    <a:pt x="14840" y="3414"/>
                    <a:pt x="14840" y="3414"/>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35"/>
            <p:cNvSpPr/>
            <p:nvPr/>
          </p:nvSpPr>
          <p:spPr>
            <a:xfrm>
              <a:off x="8576515" y="2406459"/>
              <a:ext cx="372609" cy="136634"/>
            </a:xfrm>
            <a:custGeom>
              <a:rect b="b" l="l" r="r" t="t"/>
              <a:pathLst>
                <a:path extrusionOk="0" h="4316" w="11770">
                  <a:moveTo>
                    <a:pt x="11770" y="3919"/>
                  </a:moveTo>
                  <a:cubicBezTo>
                    <a:pt x="10532" y="4315"/>
                    <a:pt x="7774" y="4065"/>
                    <a:pt x="4880" y="3095"/>
                  </a:cubicBezTo>
                  <a:cubicBezTo>
                    <a:pt x="1984" y="2123"/>
                    <a:pt x="0" y="1169"/>
                    <a:pt x="0" y="1169"/>
                  </a:cubicBezTo>
                  <a:lnTo>
                    <a:pt x="211" y="0"/>
                  </a:lnTo>
                  <a:cubicBezTo>
                    <a:pt x="211" y="0"/>
                    <a:pt x="5883" y="746"/>
                    <a:pt x="7513" y="1475"/>
                  </a:cubicBezTo>
                  <a:cubicBezTo>
                    <a:pt x="9144" y="2203"/>
                    <a:pt x="11770" y="3919"/>
                    <a:pt x="11770" y="3919"/>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35"/>
            <p:cNvSpPr/>
            <p:nvPr/>
          </p:nvSpPr>
          <p:spPr>
            <a:xfrm>
              <a:off x="8559673" y="2443466"/>
              <a:ext cx="343800" cy="168038"/>
            </a:xfrm>
            <a:custGeom>
              <a:rect b="b" l="l" r="r" t="t"/>
              <a:pathLst>
                <a:path extrusionOk="0" h="5308" w="10860">
                  <a:moveTo>
                    <a:pt x="10859" y="5307"/>
                  </a:moveTo>
                  <a:cubicBezTo>
                    <a:pt x="9885" y="4517"/>
                    <a:pt x="8143" y="2620"/>
                    <a:pt x="6883" y="1965"/>
                  </a:cubicBezTo>
                  <a:cubicBezTo>
                    <a:pt x="5624" y="1311"/>
                    <a:pt x="530" y="0"/>
                    <a:pt x="530" y="0"/>
                  </a:cubicBezTo>
                  <a:cubicBezTo>
                    <a:pt x="530" y="0"/>
                    <a:pt x="0" y="867"/>
                    <a:pt x="834" y="1462"/>
                  </a:cubicBezTo>
                  <a:cubicBezTo>
                    <a:pt x="2219" y="2452"/>
                    <a:pt x="5273" y="4333"/>
                    <a:pt x="7081" y="4750"/>
                  </a:cubicBezTo>
                  <a:cubicBezTo>
                    <a:pt x="8890" y="5169"/>
                    <a:pt x="10859" y="5307"/>
                    <a:pt x="10859" y="530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35"/>
            <p:cNvSpPr/>
            <p:nvPr/>
          </p:nvSpPr>
          <p:spPr>
            <a:xfrm>
              <a:off x="8565245" y="2250325"/>
              <a:ext cx="396099" cy="116373"/>
            </a:xfrm>
            <a:custGeom>
              <a:rect b="b" l="l" r="r" t="t"/>
              <a:pathLst>
                <a:path extrusionOk="0" h="3676" w="12512">
                  <a:moveTo>
                    <a:pt x="12511" y="2124"/>
                  </a:moveTo>
                  <a:cubicBezTo>
                    <a:pt x="11105" y="1557"/>
                    <a:pt x="4875" y="1"/>
                    <a:pt x="892" y="929"/>
                  </a:cubicBezTo>
                  <a:cubicBezTo>
                    <a:pt x="892" y="929"/>
                    <a:pt x="0" y="2895"/>
                    <a:pt x="1005" y="3274"/>
                  </a:cubicBezTo>
                  <a:cubicBezTo>
                    <a:pt x="2010" y="3655"/>
                    <a:pt x="3730" y="3676"/>
                    <a:pt x="7003" y="3341"/>
                  </a:cubicBezTo>
                  <a:cubicBezTo>
                    <a:pt x="10275" y="3004"/>
                    <a:pt x="12511" y="2124"/>
                    <a:pt x="12511" y="2124"/>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35"/>
            <p:cNvSpPr/>
            <p:nvPr/>
          </p:nvSpPr>
          <p:spPr>
            <a:xfrm>
              <a:off x="8460300" y="2142975"/>
              <a:ext cx="151734" cy="371564"/>
            </a:xfrm>
            <a:custGeom>
              <a:rect b="b" l="l" r="r" t="t"/>
              <a:pathLst>
                <a:path extrusionOk="0" h="11737" w="4793">
                  <a:moveTo>
                    <a:pt x="2147" y="11347"/>
                  </a:moveTo>
                  <a:cubicBezTo>
                    <a:pt x="2680" y="11736"/>
                    <a:pt x="4064" y="10313"/>
                    <a:pt x="4464" y="6977"/>
                  </a:cubicBezTo>
                  <a:cubicBezTo>
                    <a:pt x="4793" y="4222"/>
                    <a:pt x="3687" y="0"/>
                    <a:pt x="2409" y="591"/>
                  </a:cubicBezTo>
                  <a:cubicBezTo>
                    <a:pt x="2185" y="694"/>
                    <a:pt x="1340" y="1311"/>
                    <a:pt x="866" y="2906"/>
                  </a:cubicBezTo>
                  <a:cubicBezTo>
                    <a:pt x="1" y="5822"/>
                    <a:pt x="130" y="9875"/>
                    <a:pt x="2147" y="11347"/>
                  </a:cubicBezTo>
                  <a:close/>
                </a:path>
              </a:pathLst>
            </a:custGeom>
            <a:gradFill>
              <a:gsLst>
                <a:gs pos="0">
                  <a:schemeClr val="accent4"/>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5"/>
            <p:cNvSpPr/>
            <p:nvPr/>
          </p:nvSpPr>
          <p:spPr>
            <a:xfrm>
              <a:off x="8597820" y="1914884"/>
              <a:ext cx="186399" cy="170191"/>
            </a:xfrm>
            <a:custGeom>
              <a:rect b="b" l="l" r="r" t="t"/>
              <a:pathLst>
                <a:path extrusionOk="0" h="5376" w="5888">
                  <a:moveTo>
                    <a:pt x="324" y="5376"/>
                  </a:moveTo>
                  <a:cubicBezTo>
                    <a:pt x="1814" y="4330"/>
                    <a:pt x="4516" y="2009"/>
                    <a:pt x="5203" y="1151"/>
                  </a:cubicBezTo>
                  <a:cubicBezTo>
                    <a:pt x="5888" y="293"/>
                    <a:pt x="5502" y="1"/>
                    <a:pt x="4454" y="530"/>
                  </a:cubicBezTo>
                  <a:cubicBezTo>
                    <a:pt x="3404" y="1058"/>
                    <a:pt x="1634" y="2088"/>
                    <a:pt x="818" y="2799"/>
                  </a:cubicBezTo>
                  <a:cubicBezTo>
                    <a:pt x="1" y="3507"/>
                    <a:pt x="324" y="5376"/>
                    <a:pt x="324" y="537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5"/>
            <p:cNvSpPr/>
            <p:nvPr/>
          </p:nvSpPr>
          <p:spPr>
            <a:xfrm>
              <a:off x="8450930" y="2374643"/>
              <a:ext cx="143630" cy="75725"/>
            </a:xfrm>
            <a:custGeom>
              <a:rect b="b" l="l" r="r" t="t"/>
              <a:pathLst>
                <a:path extrusionOk="0" h="2392" w="4537">
                  <a:moveTo>
                    <a:pt x="4536" y="2269"/>
                  </a:moveTo>
                  <a:cubicBezTo>
                    <a:pt x="3562" y="2391"/>
                    <a:pt x="3022" y="2350"/>
                    <a:pt x="2027" y="2100"/>
                  </a:cubicBezTo>
                  <a:cubicBezTo>
                    <a:pt x="1033" y="1849"/>
                    <a:pt x="58" y="902"/>
                    <a:pt x="29" y="451"/>
                  </a:cubicBezTo>
                  <a:cubicBezTo>
                    <a:pt x="0" y="0"/>
                    <a:pt x="1452" y="274"/>
                    <a:pt x="1962" y="503"/>
                  </a:cubicBezTo>
                  <a:cubicBezTo>
                    <a:pt x="2472" y="735"/>
                    <a:pt x="4536" y="2269"/>
                    <a:pt x="4536" y="22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5"/>
            <p:cNvSpPr/>
            <p:nvPr/>
          </p:nvSpPr>
          <p:spPr>
            <a:xfrm>
              <a:off x="8551759" y="1895510"/>
              <a:ext cx="133563" cy="185481"/>
            </a:xfrm>
            <a:custGeom>
              <a:rect b="b" l="l" r="r" t="t"/>
              <a:pathLst>
                <a:path extrusionOk="0" h="5859" w="4219">
                  <a:moveTo>
                    <a:pt x="0" y="5858"/>
                  </a:moveTo>
                  <a:cubicBezTo>
                    <a:pt x="1414" y="5323"/>
                    <a:pt x="2818" y="4637"/>
                    <a:pt x="3486" y="2591"/>
                  </a:cubicBezTo>
                  <a:cubicBezTo>
                    <a:pt x="4155" y="543"/>
                    <a:pt x="4219" y="99"/>
                    <a:pt x="3838" y="49"/>
                  </a:cubicBezTo>
                  <a:cubicBezTo>
                    <a:pt x="3457" y="1"/>
                    <a:pt x="2881" y="920"/>
                    <a:pt x="2325" y="1804"/>
                  </a:cubicBezTo>
                  <a:cubicBezTo>
                    <a:pt x="1771" y="2688"/>
                    <a:pt x="0" y="5858"/>
                    <a:pt x="0" y="5858"/>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5"/>
            <p:cNvSpPr/>
            <p:nvPr/>
          </p:nvSpPr>
          <p:spPr>
            <a:xfrm>
              <a:off x="8497181" y="1997383"/>
              <a:ext cx="189660" cy="154520"/>
            </a:xfrm>
            <a:custGeom>
              <a:rect b="b" l="l" r="r" t="t"/>
              <a:pathLst>
                <a:path extrusionOk="0" h="4881" w="5991">
                  <a:moveTo>
                    <a:pt x="1" y="4566"/>
                  </a:moveTo>
                  <a:cubicBezTo>
                    <a:pt x="1227" y="4880"/>
                    <a:pt x="2831" y="4484"/>
                    <a:pt x="3514" y="3919"/>
                  </a:cubicBezTo>
                  <a:cubicBezTo>
                    <a:pt x="4198" y="3353"/>
                    <a:pt x="5991" y="1688"/>
                    <a:pt x="5877" y="844"/>
                  </a:cubicBezTo>
                  <a:cubicBezTo>
                    <a:pt x="5764" y="1"/>
                    <a:pt x="4326" y="1150"/>
                    <a:pt x="4192" y="1225"/>
                  </a:cubicBezTo>
                  <a:cubicBezTo>
                    <a:pt x="4060" y="1300"/>
                    <a:pt x="1" y="4566"/>
                    <a:pt x="1" y="4566"/>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5"/>
            <p:cNvSpPr/>
            <p:nvPr/>
          </p:nvSpPr>
          <p:spPr>
            <a:xfrm>
              <a:off x="8461472" y="1911497"/>
              <a:ext cx="177504" cy="208528"/>
            </a:xfrm>
            <a:custGeom>
              <a:rect b="b" l="l" r="r" t="t"/>
              <a:pathLst>
                <a:path extrusionOk="0" h="6587" w="5607">
                  <a:moveTo>
                    <a:pt x="71" y="6587"/>
                  </a:moveTo>
                  <a:cubicBezTo>
                    <a:pt x="0" y="6222"/>
                    <a:pt x="698" y="6129"/>
                    <a:pt x="868" y="5503"/>
                  </a:cubicBezTo>
                  <a:cubicBezTo>
                    <a:pt x="1155" y="4462"/>
                    <a:pt x="1820" y="2698"/>
                    <a:pt x="2452" y="2052"/>
                  </a:cubicBezTo>
                  <a:cubicBezTo>
                    <a:pt x="3464" y="1018"/>
                    <a:pt x="4977" y="0"/>
                    <a:pt x="5292" y="181"/>
                  </a:cubicBezTo>
                  <a:cubicBezTo>
                    <a:pt x="5606" y="362"/>
                    <a:pt x="5127" y="2240"/>
                    <a:pt x="4730" y="2880"/>
                  </a:cubicBezTo>
                  <a:cubicBezTo>
                    <a:pt x="4334" y="3520"/>
                    <a:pt x="3070" y="5460"/>
                    <a:pt x="2206" y="5921"/>
                  </a:cubicBezTo>
                  <a:cubicBezTo>
                    <a:pt x="1344" y="6385"/>
                    <a:pt x="71" y="6587"/>
                    <a:pt x="71" y="65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5"/>
            <p:cNvSpPr/>
            <p:nvPr/>
          </p:nvSpPr>
          <p:spPr>
            <a:xfrm>
              <a:off x="8383468" y="2001942"/>
              <a:ext cx="254178" cy="178865"/>
            </a:xfrm>
            <a:custGeom>
              <a:rect b="b" l="l" r="r" t="t"/>
              <a:pathLst>
                <a:path extrusionOk="0" h="5650" w="8029">
                  <a:moveTo>
                    <a:pt x="504" y="5373"/>
                  </a:moveTo>
                  <a:cubicBezTo>
                    <a:pt x="1219" y="5484"/>
                    <a:pt x="2291" y="5649"/>
                    <a:pt x="4099" y="4742"/>
                  </a:cubicBezTo>
                  <a:cubicBezTo>
                    <a:pt x="5905" y="3834"/>
                    <a:pt x="8028" y="1282"/>
                    <a:pt x="8008" y="641"/>
                  </a:cubicBezTo>
                  <a:cubicBezTo>
                    <a:pt x="7986" y="1"/>
                    <a:pt x="6064" y="1318"/>
                    <a:pt x="5264" y="1878"/>
                  </a:cubicBezTo>
                  <a:cubicBezTo>
                    <a:pt x="4464" y="2438"/>
                    <a:pt x="1387" y="4412"/>
                    <a:pt x="693" y="4524"/>
                  </a:cubicBezTo>
                  <a:cubicBezTo>
                    <a:pt x="1" y="4634"/>
                    <a:pt x="504" y="5373"/>
                    <a:pt x="504" y="5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5"/>
            <p:cNvSpPr/>
            <p:nvPr/>
          </p:nvSpPr>
          <p:spPr>
            <a:xfrm>
              <a:off x="8379827" y="2124107"/>
              <a:ext cx="227554" cy="137457"/>
            </a:xfrm>
            <a:custGeom>
              <a:rect b="b" l="l" r="r" t="t"/>
              <a:pathLst>
                <a:path extrusionOk="0" h="4342" w="7188">
                  <a:moveTo>
                    <a:pt x="255" y="3399"/>
                  </a:moveTo>
                  <a:cubicBezTo>
                    <a:pt x="225" y="4130"/>
                    <a:pt x="852" y="4341"/>
                    <a:pt x="2582" y="3986"/>
                  </a:cubicBezTo>
                  <a:cubicBezTo>
                    <a:pt x="4311" y="3631"/>
                    <a:pt x="6215" y="2090"/>
                    <a:pt x="7188" y="343"/>
                  </a:cubicBezTo>
                  <a:cubicBezTo>
                    <a:pt x="7188" y="343"/>
                    <a:pt x="5649" y="0"/>
                    <a:pt x="2826" y="1371"/>
                  </a:cubicBezTo>
                  <a:cubicBezTo>
                    <a:pt x="1" y="2744"/>
                    <a:pt x="255" y="3399"/>
                    <a:pt x="255" y="339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5"/>
            <p:cNvSpPr/>
            <p:nvPr/>
          </p:nvSpPr>
          <p:spPr>
            <a:xfrm>
              <a:off x="8412529" y="2336148"/>
              <a:ext cx="184278" cy="85602"/>
            </a:xfrm>
            <a:custGeom>
              <a:rect b="b" l="l" r="r" t="t"/>
              <a:pathLst>
                <a:path extrusionOk="0" h="2704" w="5821">
                  <a:moveTo>
                    <a:pt x="5820" y="2362"/>
                  </a:moveTo>
                  <a:cubicBezTo>
                    <a:pt x="4986" y="2704"/>
                    <a:pt x="1261" y="2436"/>
                    <a:pt x="0" y="1213"/>
                  </a:cubicBezTo>
                  <a:lnTo>
                    <a:pt x="195" y="1"/>
                  </a:lnTo>
                  <a:cubicBezTo>
                    <a:pt x="195" y="1"/>
                    <a:pt x="3101" y="25"/>
                    <a:pt x="4272" y="925"/>
                  </a:cubicBezTo>
                  <a:cubicBezTo>
                    <a:pt x="5442" y="1826"/>
                    <a:pt x="5820" y="2362"/>
                    <a:pt x="5820" y="2362"/>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5"/>
            <p:cNvSpPr/>
            <p:nvPr/>
          </p:nvSpPr>
          <p:spPr>
            <a:xfrm>
              <a:off x="8376852" y="2273340"/>
              <a:ext cx="217519" cy="106116"/>
            </a:xfrm>
            <a:custGeom>
              <a:rect b="b" l="l" r="r" t="t"/>
              <a:pathLst>
                <a:path extrusionOk="0" h="3352" w="6871">
                  <a:moveTo>
                    <a:pt x="6870" y="2569"/>
                  </a:moveTo>
                  <a:cubicBezTo>
                    <a:pt x="6014" y="3078"/>
                    <a:pt x="3882" y="3352"/>
                    <a:pt x="1651" y="2169"/>
                  </a:cubicBezTo>
                  <a:cubicBezTo>
                    <a:pt x="1542" y="2111"/>
                    <a:pt x="111" y="1384"/>
                    <a:pt x="0" y="1318"/>
                  </a:cubicBezTo>
                  <a:cubicBezTo>
                    <a:pt x="0" y="1318"/>
                    <a:pt x="675" y="885"/>
                    <a:pt x="1018" y="443"/>
                  </a:cubicBezTo>
                  <a:cubicBezTo>
                    <a:pt x="1363" y="1"/>
                    <a:pt x="4498" y="661"/>
                    <a:pt x="5351" y="1241"/>
                  </a:cubicBezTo>
                  <a:cubicBezTo>
                    <a:pt x="6206" y="1823"/>
                    <a:pt x="6870" y="2569"/>
                    <a:pt x="6870" y="2569"/>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5"/>
            <p:cNvSpPr/>
            <p:nvPr/>
          </p:nvSpPr>
          <p:spPr>
            <a:xfrm>
              <a:off x="8388691" y="2216863"/>
              <a:ext cx="202133" cy="110421"/>
            </a:xfrm>
            <a:custGeom>
              <a:rect b="b" l="l" r="r" t="t"/>
              <a:pathLst>
                <a:path extrusionOk="0" h="3488" w="6385">
                  <a:moveTo>
                    <a:pt x="17" y="2061"/>
                  </a:moveTo>
                  <a:cubicBezTo>
                    <a:pt x="95" y="3207"/>
                    <a:pt x="3480" y="3488"/>
                    <a:pt x="6384" y="2007"/>
                  </a:cubicBezTo>
                  <a:cubicBezTo>
                    <a:pt x="6384" y="2007"/>
                    <a:pt x="4159" y="0"/>
                    <a:pt x="640" y="1128"/>
                  </a:cubicBezTo>
                  <a:cubicBezTo>
                    <a:pt x="640" y="1128"/>
                    <a:pt x="0" y="1778"/>
                    <a:pt x="17" y="206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5"/>
            <p:cNvSpPr/>
            <p:nvPr/>
          </p:nvSpPr>
          <p:spPr>
            <a:xfrm>
              <a:off x="8391794" y="2454230"/>
              <a:ext cx="154457" cy="248701"/>
            </a:xfrm>
            <a:custGeom>
              <a:rect b="b" l="l" r="r" t="t"/>
              <a:pathLst>
                <a:path extrusionOk="0" h="7856" w="4879">
                  <a:moveTo>
                    <a:pt x="4042" y="7855"/>
                  </a:moveTo>
                  <a:cubicBezTo>
                    <a:pt x="3139" y="7496"/>
                    <a:pt x="1423" y="4633"/>
                    <a:pt x="1" y="379"/>
                  </a:cubicBezTo>
                  <a:cubicBezTo>
                    <a:pt x="1" y="379"/>
                    <a:pt x="1058" y="1"/>
                    <a:pt x="1659" y="670"/>
                  </a:cubicBezTo>
                  <a:cubicBezTo>
                    <a:pt x="4879" y="4234"/>
                    <a:pt x="4042" y="7855"/>
                    <a:pt x="4042" y="7855"/>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5"/>
            <p:cNvSpPr/>
            <p:nvPr/>
          </p:nvSpPr>
          <p:spPr>
            <a:xfrm>
              <a:off x="8389008" y="2408200"/>
              <a:ext cx="232778" cy="234424"/>
            </a:xfrm>
            <a:custGeom>
              <a:rect b="b" l="l" r="r" t="t"/>
              <a:pathLst>
                <a:path extrusionOk="0" h="7405" w="7353">
                  <a:moveTo>
                    <a:pt x="7254" y="6817"/>
                  </a:moveTo>
                  <a:cubicBezTo>
                    <a:pt x="7353" y="7404"/>
                    <a:pt x="4866" y="6690"/>
                    <a:pt x="3604" y="5252"/>
                  </a:cubicBezTo>
                  <a:cubicBezTo>
                    <a:pt x="2340" y="3812"/>
                    <a:pt x="0" y="883"/>
                    <a:pt x="0" y="883"/>
                  </a:cubicBezTo>
                  <a:cubicBezTo>
                    <a:pt x="0" y="883"/>
                    <a:pt x="535" y="0"/>
                    <a:pt x="1049" y="163"/>
                  </a:cubicBezTo>
                  <a:cubicBezTo>
                    <a:pt x="1564" y="328"/>
                    <a:pt x="6863" y="4503"/>
                    <a:pt x="7254" y="681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5"/>
            <p:cNvSpPr/>
            <p:nvPr/>
          </p:nvSpPr>
          <p:spPr>
            <a:xfrm>
              <a:off x="8388090" y="2361822"/>
              <a:ext cx="266999" cy="174211"/>
            </a:xfrm>
            <a:custGeom>
              <a:rect b="b" l="l" r="r" t="t"/>
              <a:pathLst>
                <a:path extrusionOk="0" h="5503" w="8434">
                  <a:moveTo>
                    <a:pt x="8433" y="5081"/>
                  </a:moveTo>
                  <a:cubicBezTo>
                    <a:pt x="7372" y="5503"/>
                    <a:pt x="5346" y="5347"/>
                    <a:pt x="3076" y="3539"/>
                  </a:cubicBezTo>
                  <a:cubicBezTo>
                    <a:pt x="1142" y="2001"/>
                    <a:pt x="729" y="1452"/>
                    <a:pt x="729" y="1452"/>
                  </a:cubicBezTo>
                  <a:cubicBezTo>
                    <a:pt x="729" y="1452"/>
                    <a:pt x="0" y="254"/>
                    <a:pt x="381" y="50"/>
                  </a:cubicBezTo>
                  <a:cubicBezTo>
                    <a:pt x="473" y="1"/>
                    <a:pt x="1718" y="674"/>
                    <a:pt x="2357" y="1055"/>
                  </a:cubicBezTo>
                  <a:cubicBezTo>
                    <a:pt x="4423" y="2287"/>
                    <a:pt x="8433" y="5081"/>
                    <a:pt x="8433" y="508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5"/>
            <p:cNvSpPr/>
            <p:nvPr/>
          </p:nvSpPr>
          <p:spPr>
            <a:xfrm>
              <a:off x="8213120" y="2066238"/>
              <a:ext cx="313852" cy="501835"/>
            </a:xfrm>
            <a:custGeom>
              <a:rect b="b" l="l" r="r" t="t"/>
              <a:pathLst>
                <a:path extrusionOk="0" h="15852" w="9914">
                  <a:moveTo>
                    <a:pt x="6654" y="15708"/>
                  </a:moveTo>
                  <a:cubicBezTo>
                    <a:pt x="6560" y="15852"/>
                    <a:pt x="6481" y="14965"/>
                    <a:pt x="5854" y="14053"/>
                  </a:cubicBezTo>
                  <a:cubicBezTo>
                    <a:pt x="5228" y="13139"/>
                    <a:pt x="4426" y="12450"/>
                    <a:pt x="4426" y="12450"/>
                  </a:cubicBezTo>
                  <a:cubicBezTo>
                    <a:pt x="4426" y="12450"/>
                    <a:pt x="2975" y="12050"/>
                    <a:pt x="2299" y="11031"/>
                  </a:cubicBezTo>
                  <a:cubicBezTo>
                    <a:pt x="1788" y="10261"/>
                    <a:pt x="1743" y="9588"/>
                    <a:pt x="1743" y="9588"/>
                  </a:cubicBezTo>
                  <a:cubicBezTo>
                    <a:pt x="1743" y="9588"/>
                    <a:pt x="172" y="9280"/>
                    <a:pt x="87" y="7337"/>
                  </a:cubicBezTo>
                  <a:cubicBezTo>
                    <a:pt x="1" y="5385"/>
                    <a:pt x="1340" y="4774"/>
                    <a:pt x="1340" y="4774"/>
                  </a:cubicBezTo>
                  <a:cubicBezTo>
                    <a:pt x="1340" y="4774"/>
                    <a:pt x="1512" y="4197"/>
                    <a:pt x="1554" y="4114"/>
                  </a:cubicBezTo>
                  <a:cubicBezTo>
                    <a:pt x="2067" y="3067"/>
                    <a:pt x="2669" y="2547"/>
                    <a:pt x="4093" y="2042"/>
                  </a:cubicBezTo>
                  <a:cubicBezTo>
                    <a:pt x="4945" y="1738"/>
                    <a:pt x="6435" y="1613"/>
                    <a:pt x="6536" y="1556"/>
                  </a:cubicBezTo>
                  <a:cubicBezTo>
                    <a:pt x="6638" y="1499"/>
                    <a:pt x="8334" y="1069"/>
                    <a:pt x="9039" y="0"/>
                  </a:cubicBezTo>
                  <a:cubicBezTo>
                    <a:pt x="9039" y="0"/>
                    <a:pt x="9062" y="842"/>
                    <a:pt x="8266" y="1351"/>
                  </a:cubicBezTo>
                  <a:cubicBezTo>
                    <a:pt x="8266" y="1351"/>
                    <a:pt x="9489" y="902"/>
                    <a:pt x="9701" y="932"/>
                  </a:cubicBezTo>
                  <a:cubicBezTo>
                    <a:pt x="9913" y="964"/>
                    <a:pt x="8865" y="2709"/>
                    <a:pt x="6670" y="3245"/>
                  </a:cubicBezTo>
                  <a:cubicBezTo>
                    <a:pt x="6670" y="3245"/>
                    <a:pt x="7448" y="3415"/>
                    <a:pt x="7837" y="3339"/>
                  </a:cubicBezTo>
                  <a:cubicBezTo>
                    <a:pt x="7837" y="3339"/>
                    <a:pt x="6016" y="4827"/>
                    <a:pt x="5725" y="5374"/>
                  </a:cubicBezTo>
                  <a:cubicBezTo>
                    <a:pt x="5725" y="5374"/>
                    <a:pt x="7746" y="5910"/>
                    <a:pt x="7815" y="6066"/>
                  </a:cubicBezTo>
                  <a:cubicBezTo>
                    <a:pt x="7972" y="6434"/>
                    <a:pt x="5837" y="6864"/>
                    <a:pt x="5837" y="6864"/>
                  </a:cubicBezTo>
                  <a:cubicBezTo>
                    <a:pt x="5837" y="6864"/>
                    <a:pt x="6597" y="6979"/>
                    <a:pt x="7252" y="7884"/>
                  </a:cubicBezTo>
                  <a:cubicBezTo>
                    <a:pt x="7252" y="7884"/>
                    <a:pt x="6528" y="7906"/>
                    <a:pt x="5831" y="7714"/>
                  </a:cubicBezTo>
                  <a:cubicBezTo>
                    <a:pt x="5831" y="7714"/>
                    <a:pt x="7854" y="9242"/>
                    <a:pt x="7941" y="9569"/>
                  </a:cubicBezTo>
                  <a:cubicBezTo>
                    <a:pt x="7941" y="9569"/>
                    <a:pt x="6855" y="9956"/>
                    <a:pt x="6294" y="9741"/>
                  </a:cubicBezTo>
                  <a:cubicBezTo>
                    <a:pt x="6294" y="9741"/>
                    <a:pt x="7627" y="10679"/>
                    <a:pt x="7659" y="11663"/>
                  </a:cubicBezTo>
                  <a:cubicBezTo>
                    <a:pt x="7659" y="11663"/>
                    <a:pt x="7266" y="11508"/>
                    <a:pt x="6800" y="11516"/>
                  </a:cubicBezTo>
                  <a:cubicBezTo>
                    <a:pt x="6333" y="11525"/>
                    <a:pt x="5764" y="11527"/>
                    <a:pt x="5764" y="11527"/>
                  </a:cubicBezTo>
                  <a:cubicBezTo>
                    <a:pt x="5764" y="11527"/>
                    <a:pt x="6536" y="13138"/>
                    <a:pt x="7410" y="13340"/>
                  </a:cubicBezTo>
                  <a:cubicBezTo>
                    <a:pt x="7410" y="13340"/>
                    <a:pt x="6763" y="13544"/>
                    <a:pt x="6147" y="13214"/>
                  </a:cubicBezTo>
                  <a:cubicBezTo>
                    <a:pt x="6154" y="13211"/>
                    <a:pt x="7400" y="14570"/>
                    <a:pt x="6654" y="15708"/>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35"/>
            <p:cNvSpPr/>
            <p:nvPr/>
          </p:nvSpPr>
          <p:spPr>
            <a:xfrm>
              <a:off x="8307427" y="2103688"/>
              <a:ext cx="136570" cy="67842"/>
            </a:xfrm>
            <a:custGeom>
              <a:rect b="b" l="l" r="r" t="t"/>
              <a:pathLst>
                <a:path extrusionOk="0" h="2143" w="4314">
                  <a:moveTo>
                    <a:pt x="1005" y="1999"/>
                  </a:moveTo>
                  <a:cubicBezTo>
                    <a:pt x="1785" y="1915"/>
                    <a:pt x="3597" y="1137"/>
                    <a:pt x="4314" y="460"/>
                  </a:cubicBezTo>
                  <a:cubicBezTo>
                    <a:pt x="4314" y="460"/>
                    <a:pt x="2808" y="1"/>
                    <a:pt x="1318" y="663"/>
                  </a:cubicBezTo>
                  <a:cubicBezTo>
                    <a:pt x="1318" y="663"/>
                    <a:pt x="0" y="1726"/>
                    <a:pt x="55" y="1935"/>
                  </a:cubicBezTo>
                  <a:cubicBezTo>
                    <a:pt x="112" y="2143"/>
                    <a:pt x="1005" y="1999"/>
                    <a:pt x="1005" y="1999"/>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5"/>
            <p:cNvSpPr/>
            <p:nvPr/>
          </p:nvSpPr>
          <p:spPr>
            <a:xfrm>
              <a:off x="8213183" y="2096597"/>
              <a:ext cx="186653" cy="385082"/>
            </a:xfrm>
            <a:custGeom>
              <a:rect b="b" l="l" r="r" t="t"/>
              <a:pathLst>
                <a:path extrusionOk="0" h="12164" w="5896">
                  <a:moveTo>
                    <a:pt x="1553" y="3154"/>
                  </a:moveTo>
                  <a:cubicBezTo>
                    <a:pt x="1511" y="3240"/>
                    <a:pt x="1341" y="3814"/>
                    <a:pt x="1341" y="3814"/>
                  </a:cubicBezTo>
                  <a:cubicBezTo>
                    <a:pt x="1341" y="3814"/>
                    <a:pt x="0" y="4426"/>
                    <a:pt x="86" y="6376"/>
                  </a:cubicBezTo>
                  <a:cubicBezTo>
                    <a:pt x="172" y="8319"/>
                    <a:pt x="1743" y="8628"/>
                    <a:pt x="1743" y="8628"/>
                  </a:cubicBezTo>
                  <a:cubicBezTo>
                    <a:pt x="1743" y="8628"/>
                    <a:pt x="1788" y="9301"/>
                    <a:pt x="2298" y="10070"/>
                  </a:cubicBezTo>
                  <a:cubicBezTo>
                    <a:pt x="2298" y="10070"/>
                    <a:pt x="2894" y="11689"/>
                    <a:pt x="4065" y="12163"/>
                  </a:cubicBezTo>
                  <a:cubicBezTo>
                    <a:pt x="4065" y="12163"/>
                    <a:pt x="4174" y="11671"/>
                    <a:pt x="3886" y="11299"/>
                  </a:cubicBezTo>
                  <a:cubicBezTo>
                    <a:pt x="3886" y="11299"/>
                    <a:pt x="4906" y="11400"/>
                    <a:pt x="5345" y="10744"/>
                  </a:cubicBezTo>
                  <a:cubicBezTo>
                    <a:pt x="5345" y="10744"/>
                    <a:pt x="3875" y="10242"/>
                    <a:pt x="3571" y="9428"/>
                  </a:cubicBezTo>
                  <a:cubicBezTo>
                    <a:pt x="3571" y="9428"/>
                    <a:pt x="4833" y="9198"/>
                    <a:pt x="4731" y="8962"/>
                  </a:cubicBezTo>
                  <a:cubicBezTo>
                    <a:pt x="4629" y="8725"/>
                    <a:pt x="3645" y="8013"/>
                    <a:pt x="3112" y="7857"/>
                  </a:cubicBezTo>
                  <a:lnTo>
                    <a:pt x="3992" y="7768"/>
                  </a:lnTo>
                  <a:cubicBezTo>
                    <a:pt x="3992" y="7768"/>
                    <a:pt x="3818" y="7402"/>
                    <a:pt x="3306" y="7314"/>
                  </a:cubicBezTo>
                  <a:cubicBezTo>
                    <a:pt x="3306" y="7314"/>
                    <a:pt x="4978" y="7652"/>
                    <a:pt x="5505" y="7509"/>
                  </a:cubicBezTo>
                  <a:cubicBezTo>
                    <a:pt x="5505" y="7509"/>
                    <a:pt x="5525" y="6750"/>
                    <a:pt x="3856" y="6147"/>
                  </a:cubicBezTo>
                  <a:cubicBezTo>
                    <a:pt x="3856" y="6147"/>
                    <a:pt x="4606" y="6132"/>
                    <a:pt x="4824" y="5548"/>
                  </a:cubicBezTo>
                  <a:cubicBezTo>
                    <a:pt x="4824" y="5548"/>
                    <a:pt x="3952" y="5520"/>
                    <a:pt x="3537" y="5105"/>
                  </a:cubicBezTo>
                  <a:cubicBezTo>
                    <a:pt x="3537" y="5105"/>
                    <a:pt x="4894" y="4700"/>
                    <a:pt x="5452" y="4813"/>
                  </a:cubicBezTo>
                  <a:cubicBezTo>
                    <a:pt x="5452" y="4813"/>
                    <a:pt x="4594" y="3728"/>
                    <a:pt x="3432" y="3891"/>
                  </a:cubicBezTo>
                  <a:cubicBezTo>
                    <a:pt x="3432" y="3891"/>
                    <a:pt x="4167" y="3542"/>
                    <a:pt x="4346" y="3229"/>
                  </a:cubicBezTo>
                  <a:lnTo>
                    <a:pt x="3411" y="3257"/>
                  </a:lnTo>
                  <a:cubicBezTo>
                    <a:pt x="3411" y="3257"/>
                    <a:pt x="5896" y="2697"/>
                    <a:pt x="5428" y="2220"/>
                  </a:cubicBezTo>
                  <a:cubicBezTo>
                    <a:pt x="4959" y="1745"/>
                    <a:pt x="3978" y="1598"/>
                    <a:pt x="3342" y="2031"/>
                  </a:cubicBezTo>
                  <a:cubicBezTo>
                    <a:pt x="3342" y="2031"/>
                    <a:pt x="5028" y="1161"/>
                    <a:pt x="5278" y="1"/>
                  </a:cubicBezTo>
                  <a:cubicBezTo>
                    <a:pt x="5278" y="1"/>
                    <a:pt x="3224" y="895"/>
                    <a:pt x="2361" y="1883"/>
                  </a:cubicBezTo>
                  <a:cubicBezTo>
                    <a:pt x="1873" y="2447"/>
                    <a:pt x="1553" y="3154"/>
                    <a:pt x="1553" y="3154"/>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35"/>
          <p:cNvGrpSpPr/>
          <p:nvPr/>
        </p:nvGrpSpPr>
        <p:grpSpPr>
          <a:xfrm>
            <a:off x="956816" y="0"/>
            <a:ext cx="461630" cy="927121"/>
            <a:chOff x="6791228" y="1599925"/>
            <a:chExt cx="461630" cy="927121"/>
          </a:xfrm>
        </p:grpSpPr>
        <p:sp>
          <p:nvSpPr>
            <p:cNvPr id="4160" name="Google Shape;4160;p35"/>
            <p:cNvSpPr/>
            <p:nvPr/>
          </p:nvSpPr>
          <p:spPr>
            <a:xfrm>
              <a:off x="6791228" y="1728897"/>
              <a:ext cx="461630" cy="798149"/>
            </a:xfrm>
            <a:custGeom>
              <a:rect b="b" l="l" r="r" t="t"/>
              <a:pathLst>
                <a:path extrusionOk="0" h="25212" w="14582">
                  <a:moveTo>
                    <a:pt x="4292" y="1"/>
                  </a:moveTo>
                  <a:cubicBezTo>
                    <a:pt x="8280" y="4240"/>
                    <a:pt x="12385" y="5983"/>
                    <a:pt x="12548" y="6801"/>
                  </a:cubicBezTo>
                  <a:lnTo>
                    <a:pt x="11453" y="6969"/>
                  </a:lnTo>
                  <a:cubicBezTo>
                    <a:pt x="11453" y="6969"/>
                    <a:pt x="13469" y="9026"/>
                    <a:pt x="13502" y="9302"/>
                  </a:cubicBezTo>
                  <a:cubicBezTo>
                    <a:pt x="13534" y="9577"/>
                    <a:pt x="12817" y="9580"/>
                    <a:pt x="12817" y="9580"/>
                  </a:cubicBezTo>
                  <a:cubicBezTo>
                    <a:pt x="12817" y="9580"/>
                    <a:pt x="14581" y="13157"/>
                    <a:pt x="14537" y="13645"/>
                  </a:cubicBezTo>
                  <a:lnTo>
                    <a:pt x="13320" y="13441"/>
                  </a:lnTo>
                  <a:cubicBezTo>
                    <a:pt x="13320" y="13441"/>
                    <a:pt x="14463" y="15525"/>
                    <a:pt x="14207" y="18223"/>
                  </a:cubicBezTo>
                  <a:lnTo>
                    <a:pt x="13413" y="18073"/>
                  </a:lnTo>
                  <a:cubicBezTo>
                    <a:pt x="13413" y="18073"/>
                    <a:pt x="14062" y="20115"/>
                    <a:pt x="13857" y="20622"/>
                  </a:cubicBezTo>
                  <a:lnTo>
                    <a:pt x="12679" y="20375"/>
                  </a:lnTo>
                  <a:cubicBezTo>
                    <a:pt x="12679" y="20375"/>
                    <a:pt x="12967" y="24098"/>
                    <a:pt x="12333" y="25212"/>
                  </a:cubicBezTo>
                  <a:cubicBezTo>
                    <a:pt x="12333" y="25212"/>
                    <a:pt x="10303" y="21442"/>
                    <a:pt x="8134" y="20196"/>
                  </a:cubicBezTo>
                  <a:lnTo>
                    <a:pt x="7683" y="20603"/>
                  </a:lnTo>
                  <a:cubicBezTo>
                    <a:pt x="7683" y="20603"/>
                    <a:pt x="4692" y="18637"/>
                    <a:pt x="4115" y="17663"/>
                  </a:cubicBezTo>
                  <a:lnTo>
                    <a:pt x="3555" y="18471"/>
                  </a:lnTo>
                  <a:cubicBezTo>
                    <a:pt x="3555" y="18471"/>
                    <a:pt x="1245" y="15993"/>
                    <a:pt x="1136" y="13621"/>
                  </a:cubicBezTo>
                  <a:cubicBezTo>
                    <a:pt x="1132" y="13489"/>
                    <a:pt x="511" y="14306"/>
                    <a:pt x="475" y="14167"/>
                  </a:cubicBezTo>
                  <a:cubicBezTo>
                    <a:pt x="101" y="12707"/>
                    <a:pt x="30" y="10525"/>
                    <a:pt x="501" y="8377"/>
                  </a:cubicBezTo>
                  <a:cubicBezTo>
                    <a:pt x="543" y="8187"/>
                    <a:pt x="0" y="8315"/>
                    <a:pt x="51" y="8124"/>
                  </a:cubicBezTo>
                  <a:cubicBezTo>
                    <a:pt x="306" y="7169"/>
                    <a:pt x="1263" y="5912"/>
                    <a:pt x="1762" y="5061"/>
                  </a:cubicBezTo>
                  <a:cubicBezTo>
                    <a:pt x="3593" y="1958"/>
                    <a:pt x="4292" y="1"/>
                    <a:pt x="4292" y="1"/>
                  </a:cubicBezTo>
                  <a:close/>
                </a:path>
              </a:pathLst>
            </a:custGeom>
            <a:gradFill>
              <a:gsLst>
                <a:gs pos="0">
                  <a:schemeClr val="accent5"/>
                </a:gs>
                <a:gs pos="100000">
                  <a:schemeClr val="accent6"/>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35"/>
            <p:cNvSpPr/>
            <p:nvPr/>
          </p:nvSpPr>
          <p:spPr>
            <a:xfrm>
              <a:off x="6791260" y="1728897"/>
              <a:ext cx="390622" cy="798149"/>
            </a:xfrm>
            <a:custGeom>
              <a:rect b="b" l="l" r="r" t="t"/>
              <a:pathLst>
                <a:path extrusionOk="0" h="25212" w="12339">
                  <a:moveTo>
                    <a:pt x="4291" y="1"/>
                  </a:moveTo>
                  <a:cubicBezTo>
                    <a:pt x="4291" y="1"/>
                    <a:pt x="3592" y="1958"/>
                    <a:pt x="1764" y="5061"/>
                  </a:cubicBezTo>
                  <a:cubicBezTo>
                    <a:pt x="1263" y="5912"/>
                    <a:pt x="306" y="7169"/>
                    <a:pt x="52" y="8124"/>
                  </a:cubicBezTo>
                  <a:cubicBezTo>
                    <a:pt x="1" y="8315"/>
                    <a:pt x="543" y="8184"/>
                    <a:pt x="501" y="8377"/>
                  </a:cubicBezTo>
                  <a:cubicBezTo>
                    <a:pt x="30" y="10528"/>
                    <a:pt x="101" y="12707"/>
                    <a:pt x="476" y="14167"/>
                  </a:cubicBezTo>
                  <a:cubicBezTo>
                    <a:pt x="513" y="14306"/>
                    <a:pt x="1131" y="13489"/>
                    <a:pt x="1138" y="13621"/>
                  </a:cubicBezTo>
                  <a:cubicBezTo>
                    <a:pt x="1247" y="15993"/>
                    <a:pt x="3555" y="18471"/>
                    <a:pt x="3555" y="18471"/>
                  </a:cubicBezTo>
                  <a:lnTo>
                    <a:pt x="4115" y="17663"/>
                  </a:lnTo>
                  <a:cubicBezTo>
                    <a:pt x="4694" y="18636"/>
                    <a:pt x="7684" y="20603"/>
                    <a:pt x="7684" y="20603"/>
                  </a:cubicBezTo>
                  <a:lnTo>
                    <a:pt x="8135" y="20196"/>
                  </a:lnTo>
                  <a:cubicBezTo>
                    <a:pt x="10303" y="21440"/>
                    <a:pt x="12333" y="25212"/>
                    <a:pt x="12333" y="25212"/>
                  </a:cubicBezTo>
                  <a:cubicBezTo>
                    <a:pt x="12333" y="25212"/>
                    <a:pt x="12339" y="22708"/>
                    <a:pt x="10326" y="18844"/>
                  </a:cubicBezTo>
                  <a:cubicBezTo>
                    <a:pt x="8314" y="14981"/>
                    <a:pt x="5897" y="9544"/>
                    <a:pt x="5462" y="7717"/>
                  </a:cubicBezTo>
                  <a:cubicBezTo>
                    <a:pt x="5024" y="5890"/>
                    <a:pt x="4291" y="1"/>
                    <a:pt x="4291" y="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5"/>
            <p:cNvSpPr/>
            <p:nvPr/>
          </p:nvSpPr>
          <p:spPr>
            <a:xfrm>
              <a:off x="6874455" y="1599925"/>
              <a:ext cx="300398" cy="793052"/>
            </a:xfrm>
            <a:custGeom>
              <a:rect b="b" l="l" r="r" t="t"/>
              <a:pathLst>
                <a:path extrusionOk="0" h="25051" w="9489">
                  <a:moveTo>
                    <a:pt x="2659" y="1"/>
                  </a:moveTo>
                  <a:cubicBezTo>
                    <a:pt x="2607" y="1"/>
                    <a:pt x="2556" y="25"/>
                    <a:pt x="2521" y="84"/>
                  </a:cubicBezTo>
                  <a:cubicBezTo>
                    <a:pt x="1147" y="2446"/>
                    <a:pt x="1438" y="5527"/>
                    <a:pt x="2030" y="8357"/>
                  </a:cubicBezTo>
                  <a:cubicBezTo>
                    <a:pt x="1830" y="9762"/>
                    <a:pt x="1196" y="10995"/>
                    <a:pt x="706" y="12394"/>
                  </a:cubicBezTo>
                  <a:cubicBezTo>
                    <a:pt x="171" y="13914"/>
                    <a:pt x="1" y="15368"/>
                    <a:pt x="165" y="16974"/>
                  </a:cubicBezTo>
                  <a:cubicBezTo>
                    <a:pt x="171" y="17026"/>
                    <a:pt x="215" y="17052"/>
                    <a:pt x="256" y="17052"/>
                  </a:cubicBezTo>
                  <a:cubicBezTo>
                    <a:pt x="297" y="17052"/>
                    <a:pt x="335" y="17026"/>
                    <a:pt x="331" y="16974"/>
                  </a:cubicBezTo>
                  <a:cubicBezTo>
                    <a:pt x="136" y="14768"/>
                    <a:pt x="724" y="12963"/>
                    <a:pt x="1525" y="10955"/>
                  </a:cubicBezTo>
                  <a:cubicBezTo>
                    <a:pt x="1790" y="10293"/>
                    <a:pt x="2025" y="9652"/>
                    <a:pt x="2169" y="8996"/>
                  </a:cubicBezTo>
                  <a:cubicBezTo>
                    <a:pt x="2373" y="9900"/>
                    <a:pt x="2598" y="10772"/>
                    <a:pt x="2797" y="11574"/>
                  </a:cubicBezTo>
                  <a:cubicBezTo>
                    <a:pt x="2950" y="12191"/>
                    <a:pt x="3132" y="12805"/>
                    <a:pt x="3333" y="13417"/>
                  </a:cubicBezTo>
                  <a:cubicBezTo>
                    <a:pt x="2982" y="15885"/>
                    <a:pt x="2534" y="18379"/>
                    <a:pt x="3346" y="20806"/>
                  </a:cubicBezTo>
                  <a:cubicBezTo>
                    <a:pt x="3358" y="20842"/>
                    <a:pt x="3388" y="20857"/>
                    <a:pt x="3418" y="20857"/>
                  </a:cubicBezTo>
                  <a:cubicBezTo>
                    <a:pt x="3464" y="20857"/>
                    <a:pt x="3509" y="20821"/>
                    <a:pt x="3491" y="20765"/>
                  </a:cubicBezTo>
                  <a:cubicBezTo>
                    <a:pt x="2761" y="18460"/>
                    <a:pt x="3161" y="16170"/>
                    <a:pt x="3478" y="13846"/>
                  </a:cubicBezTo>
                  <a:lnTo>
                    <a:pt x="3478" y="13846"/>
                  </a:lnTo>
                  <a:cubicBezTo>
                    <a:pt x="4154" y="15813"/>
                    <a:pt x="5034" y="17755"/>
                    <a:pt x="5956" y="19670"/>
                  </a:cubicBezTo>
                  <a:cubicBezTo>
                    <a:pt x="6197" y="21332"/>
                    <a:pt x="6618" y="22944"/>
                    <a:pt x="7261" y="24501"/>
                  </a:cubicBezTo>
                  <a:cubicBezTo>
                    <a:pt x="7271" y="24526"/>
                    <a:pt x="7293" y="24537"/>
                    <a:pt x="7314" y="24537"/>
                  </a:cubicBezTo>
                  <a:cubicBezTo>
                    <a:pt x="7346" y="24537"/>
                    <a:pt x="7376" y="24512"/>
                    <a:pt x="7362" y="24474"/>
                  </a:cubicBezTo>
                  <a:cubicBezTo>
                    <a:pt x="6832" y="23047"/>
                    <a:pt x="6432" y="21600"/>
                    <a:pt x="6168" y="20109"/>
                  </a:cubicBezTo>
                  <a:lnTo>
                    <a:pt x="6168" y="20109"/>
                  </a:lnTo>
                  <a:cubicBezTo>
                    <a:pt x="6970" y="21766"/>
                    <a:pt x="7791" y="23400"/>
                    <a:pt x="8520" y="25016"/>
                  </a:cubicBezTo>
                  <a:cubicBezTo>
                    <a:pt x="8531" y="25041"/>
                    <a:pt x="8550" y="25051"/>
                    <a:pt x="8570" y="25051"/>
                  </a:cubicBezTo>
                  <a:cubicBezTo>
                    <a:pt x="8613" y="25051"/>
                    <a:pt x="8659" y="25002"/>
                    <a:pt x="8636" y="24949"/>
                  </a:cubicBezTo>
                  <a:cubicBezTo>
                    <a:pt x="7396" y="22058"/>
                    <a:pt x="5930" y="19150"/>
                    <a:pt x="4714" y="16195"/>
                  </a:cubicBezTo>
                  <a:lnTo>
                    <a:pt x="4714" y="16195"/>
                  </a:lnTo>
                  <a:cubicBezTo>
                    <a:pt x="5902" y="17921"/>
                    <a:pt x="8014" y="18726"/>
                    <a:pt x="9041" y="20582"/>
                  </a:cubicBezTo>
                  <a:cubicBezTo>
                    <a:pt x="9051" y="20602"/>
                    <a:pt x="9068" y="20610"/>
                    <a:pt x="9085" y="20610"/>
                  </a:cubicBezTo>
                  <a:cubicBezTo>
                    <a:pt x="9122" y="20610"/>
                    <a:pt x="9161" y="20569"/>
                    <a:pt x="9137" y="20525"/>
                  </a:cubicBezTo>
                  <a:cubicBezTo>
                    <a:pt x="8728" y="19747"/>
                    <a:pt x="8268" y="19206"/>
                    <a:pt x="7566" y="18681"/>
                  </a:cubicBezTo>
                  <a:cubicBezTo>
                    <a:pt x="6305" y="17738"/>
                    <a:pt x="5361" y="16830"/>
                    <a:pt x="4452" y="15540"/>
                  </a:cubicBezTo>
                  <a:lnTo>
                    <a:pt x="4451" y="15540"/>
                  </a:lnTo>
                  <a:cubicBezTo>
                    <a:pt x="4134" y="14742"/>
                    <a:pt x="3840" y="13940"/>
                    <a:pt x="3573" y="13133"/>
                  </a:cubicBezTo>
                  <a:lnTo>
                    <a:pt x="3578" y="13084"/>
                  </a:lnTo>
                  <a:cubicBezTo>
                    <a:pt x="3583" y="13043"/>
                    <a:pt x="3558" y="13020"/>
                    <a:pt x="3527" y="13005"/>
                  </a:cubicBezTo>
                  <a:cubicBezTo>
                    <a:pt x="3503" y="12931"/>
                    <a:pt x="3474" y="12858"/>
                    <a:pt x="3450" y="12786"/>
                  </a:cubicBezTo>
                  <a:cubicBezTo>
                    <a:pt x="3209" y="12025"/>
                    <a:pt x="3023" y="11246"/>
                    <a:pt x="2863" y="10459"/>
                  </a:cubicBezTo>
                  <a:lnTo>
                    <a:pt x="2863" y="10459"/>
                  </a:lnTo>
                  <a:cubicBezTo>
                    <a:pt x="4474" y="12632"/>
                    <a:pt x="7579" y="13338"/>
                    <a:pt x="9349" y="15384"/>
                  </a:cubicBezTo>
                  <a:cubicBezTo>
                    <a:pt x="9362" y="15400"/>
                    <a:pt x="9377" y="15406"/>
                    <a:pt x="9392" y="15406"/>
                  </a:cubicBezTo>
                  <a:cubicBezTo>
                    <a:pt x="9442" y="15406"/>
                    <a:pt x="9489" y="15335"/>
                    <a:pt x="9446" y="15281"/>
                  </a:cubicBezTo>
                  <a:cubicBezTo>
                    <a:pt x="7602" y="13042"/>
                    <a:pt x="4463" y="12374"/>
                    <a:pt x="2768" y="10001"/>
                  </a:cubicBezTo>
                  <a:cubicBezTo>
                    <a:pt x="2616" y="9207"/>
                    <a:pt x="2488" y="8408"/>
                    <a:pt x="2360" y="7617"/>
                  </a:cubicBezTo>
                  <a:cubicBezTo>
                    <a:pt x="1951" y="5079"/>
                    <a:pt x="1496" y="2607"/>
                    <a:pt x="2818" y="257"/>
                  </a:cubicBezTo>
                  <a:cubicBezTo>
                    <a:pt x="2892" y="123"/>
                    <a:pt x="2775"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35"/>
          <p:cNvGrpSpPr/>
          <p:nvPr/>
        </p:nvGrpSpPr>
        <p:grpSpPr>
          <a:xfrm>
            <a:off x="713234" y="2342230"/>
            <a:ext cx="426015" cy="459033"/>
            <a:chOff x="2173334" y="3012855"/>
            <a:chExt cx="426015" cy="459033"/>
          </a:xfrm>
        </p:grpSpPr>
        <p:sp>
          <p:nvSpPr>
            <p:cNvPr id="4164" name="Google Shape;4164;p35"/>
            <p:cNvSpPr/>
            <p:nvPr/>
          </p:nvSpPr>
          <p:spPr>
            <a:xfrm>
              <a:off x="2173334" y="3012855"/>
              <a:ext cx="426015" cy="388691"/>
            </a:xfrm>
            <a:custGeom>
              <a:rect b="b" l="l" r="r" t="t"/>
              <a:pathLst>
                <a:path extrusionOk="0" h="12278" w="13457">
                  <a:moveTo>
                    <a:pt x="6828" y="9921"/>
                  </a:moveTo>
                  <a:cubicBezTo>
                    <a:pt x="6587" y="9638"/>
                    <a:pt x="6252" y="9625"/>
                    <a:pt x="6025" y="9761"/>
                  </a:cubicBezTo>
                  <a:cubicBezTo>
                    <a:pt x="5797" y="9894"/>
                    <a:pt x="5425" y="10226"/>
                    <a:pt x="5593" y="10562"/>
                  </a:cubicBezTo>
                  <a:cubicBezTo>
                    <a:pt x="5593" y="10562"/>
                    <a:pt x="5186" y="10512"/>
                    <a:pt x="4959" y="10648"/>
                  </a:cubicBezTo>
                  <a:cubicBezTo>
                    <a:pt x="4732" y="10782"/>
                    <a:pt x="3550" y="11586"/>
                    <a:pt x="3620" y="11984"/>
                  </a:cubicBezTo>
                  <a:lnTo>
                    <a:pt x="3323" y="11629"/>
                  </a:lnTo>
                  <a:cubicBezTo>
                    <a:pt x="3323" y="11629"/>
                    <a:pt x="1971" y="12278"/>
                    <a:pt x="1376" y="12021"/>
                  </a:cubicBezTo>
                  <a:cubicBezTo>
                    <a:pt x="1376" y="12021"/>
                    <a:pt x="1635" y="11334"/>
                    <a:pt x="2011" y="10731"/>
                  </a:cubicBezTo>
                  <a:lnTo>
                    <a:pt x="1553" y="10430"/>
                  </a:lnTo>
                  <a:cubicBezTo>
                    <a:pt x="1553" y="10430"/>
                    <a:pt x="2212" y="10425"/>
                    <a:pt x="2612" y="10265"/>
                  </a:cubicBezTo>
                  <a:cubicBezTo>
                    <a:pt x="3012" y="10105"/>
                    <a:pt x="2852" y="9708"/>
                    <a:pt x="2852" y="9708"/>
                  </a:cubicBezTo>
                  <a:cubicBezTo>
                    <a:pt x="2852" y="9708"/>
                    <a:pt x="3582" y="10102"/>
                    <a:pt x="3982" y="9851"/>
                  </a:cubicBezTo>
                  <a:cubicBezTo>
                    <a:pt x="4382" y="9601"/>
                    <a:pt x="4565" y="9240"/>
                    <a:pt x="4085" y="9246"/>
                  </a:cubicBezTo>
                  <a:cubicBezTo>
                    <a:pt x="3605" y="9252"/>
                    <a:pt x="2798" y="9633"/>
                    <a:pt x="2128" y="9881"/>
                  </a:cubicBezTo>
                  <a:cubicBezTo>
                    <a:pt x="1456" y="10131"/>
                    <a:pt x="1088" y="9829"/>
                    <a:pt x="611" y="9383"/>
                  </a:cubicBezTo>
                  <a:cubicBezTo>
                    <a:pt x="611" y="9383"/>
                    <a:pt x="1022" y="8978"/>
                    <a:pt x="1430" y="8936"/>
                  </a:cubicBezTo>
                  <a:cubicBezTo>
                    <a:pt x="1430" y="8936"/>
                    <a:pt x="1054" y="8337"/>
                    <a:pt x="278" y="7988"/>
                  </a:cubicBezTo>
                  <a:cubicBezTo>
                    <a:pt x="278" y="7988"/>
                    <a:pt x="842" y="7812"/>
                    <a:pt x="828" y="7698"/>
                  </a:cubicBezTo>
                  <a:cubicBezTo>
                    <a:pt x="777" y="7317"/>
                    <a:pt x="255" y="7456"/>
                    <a:pt x="0" y="6576"/>
                  </a:cubicBezTo>
                  <a:cubicBezTo>
                    <a:pt x="0" y="6576"/>
                    <a:pt x="609" y="6520"/>
                    <a:pt x="1011" y="6669"/>
                  </a:cubicBezTo>
                  <a:cubicBezTo>
                    <a:pt x="1412" y="6816"/>
                    <a:pt x="1542" y="6787"/>
                    <a:pt x="1611" y="6688"/>
                  </a:cubicBezTo>
                  <a:cubicBezTo>
                    <a:pt x="1680" y="6590"/>
                    <a:pt x="1527" y="6198"/>
                    <a:pt x="1527" y="6198"/>
                  </a:cubicBezTo>
                  <a:cubicBezTo>
                    <a:pt x="1527" y="6198"/>
                    <a:pt x="2314" y="7102"/>
                    <a:pt x="2706" y="7229"/>
                  </a:cubicBezTo>
                  <a:cubicBezTo>
                    <a:pt x="2706" y="7229"/>
                    <a:pt x="2682" y="7109"/>
                    <a:pt x="2683" y="6920"/>
                  </a:cubicBezTo>
                  <a:cubicBezTo>
                    <a:pt x="2683" y="6920"/>
                    <a:pt x="3325" y="7495"/>
                    <a:pt x="4059" y="8127"/>
                  </a:cubicBezTo>
                  <a:cubicBezTo>
                    <a:pt x="4796" y="8760"/>
                    <a:pt x="4966" y="8199"/>
                    <a:pt x="4636" y="7803"/>
                  </a:cubicBezTo>
                  <a:cubicBezTo>
                    <a:pt x="4305" y="7405"/>
                    <a:pt x="3533" y="7088"/>
                    <a:pt x="2814" y="6779"/>
                  </a:cubicBezTo>
                  <a:cubicBezTo>
                    <a:pt x="2094" y="6470"/>
                    <a:pt x="1511" y="5914"/>
                    <a:pt x="1463" y="5108"/>
                  </a:cubicBezTo>
                  <a:lnTo>
                    <a:pt x="1846" y="5110"/>
                  </a:lnTo>
                  <a:cubicBezTo>
                    <a:pt x="1846" y="5110"/>
                    <a:pt x="1609" y="4383"/>
                    <a:pt x="1832" y="3634"/>
                  </a:cubicBezTo>
                  <a:cubicBezTo>
                    <a:pt x="1832" y="3634"/>
                    <a:pt x="2128" y="3823"/>
                    <a:pt x="2238" y="3762"/>
                  </a:cubicBezTo>
                  <a:cubicBezTo>
                    <a:pt x="2347" y="3699"/>
                    <a:pt x="1723" y="2735"/>
                    <a:pt x="1946" y="2300"/>
                  </a:cubicBezTo>
                  <a:cubicBezTo>
                    <a:pt x="1946" y="2300"/>
                    <a:pt x="2906" y="3260"/>
                    <a:pt x="3150" y="3051"/>
                  </a:cubicBezTo>
                  <a:cubicBezTo>
                    <a:pt x="3394" y="2841"/>
                    <a:pt x="3215" y="2693"/>
                    <a:pt x="3215" y="2693"/>
                  </a:cubicBezTo>
                  <a:cubicBezTo>
                    <a:pt x="3215" y="2693"/>
                    <a:pt x="3800" y="3049"/>
                    <a:pt x="3943" y="3573"/>
                  </a:cubicBezTo>
                  <a:lnTo>
                    <a:pt x="4156" y="3269"/>
                  </a:lnTo>
                  <a:cubicBezTo>
                    <a:pt x="4156" y="3269"/>
                    <a:pt x="4379" y="3638"/>
                    <a:pt x="4430" y="4037"/>
                  </a:cubicBezTo>
                  <a:lnTo>
                    <a:pt x="4668" y="3491"/>
                  </a:lnTo>
                  <a:cubicBezTo>
                    <a:pt x="4668" y="3491"/>
                    <a:pt x="4936" y="4156"/>
                    <a:pt x="4966" y="4407"/>
                  </a:cubicBezTo>
                  <a:cubicBezTo>
                    <a:pt x="4996" y="4658"/>
                    <a:pt x="5183" y="5790"/>
                    <a:pt x="5574" y="5638"/>
                  </a:cubicBezTo>
                  <a:cubicBezTo>
                    <a:pt x="5964" y="5485"/>
                    <a:pt x="5643" y="4732"/>
                    <a:pt x="5358" y="4255"/>
                  </a:cubicBezTo>
                  <a:cubicBezTo>
                    <a:pt x="5073" y="3776"/>
                    <a:pt x="4484" y="3240"/>
                    <a:pt x="4434" y="2607"/>
                  </a:cubicBezTo>
                  <a:cubicBezTo>
                    <a:pt x="4434" y="2607"/>
                    <a:pt x="4892" y="2822"/>
                    <a:pt x="5026" y="2597"/>
                  </a:cubicBezTo>
                  <a:cubicBezTo>
                    <a:pt x="5161" y="2371"/>
                    <a:pt x="4886" y="1448"/>
                    <a:pt x="4886" y="1448"/>
                  </a:cubicBezTo>
                  <a:cubicBezTo>
                    <a:pt x="4886" y="1448"/>
                    <a:pt x="5167" y="1590"/>
                    <a:pt x="5331" y="1458"/>
                  </a:cubicBezTo>
                  <a:cubicBezTo>
                    <a:pt x="5497" y="1326"/>
                    <a:pt x="5247" y="395"/>
                    <a:pt x="5663" y="1"/>
                  </a:cubicBezTo>
                  <a:cubicBezTo>
                    <a:pt x="5663" y="1"/>
                    <a:pt x="6139" y="1065"/>
                    <a:pt x="6374" y="1067"/>
                  </a:cubicBezTo>
                  <a:cubicBezTo>
                    <a:pt x="6608" y="1070"/>
                    <a:pt x="6712" y="671"/>
                    <a:pt x="6712" y="671"/>
                  </a:cubicBezTo>
                  <a:cubicBezTo>
                    <a:pt x="6712" y="671"/>
                    <a:pt x="7069" y="1852"/>
                    <a:pt x="7026" y="2281"/>
                  </a:cubicBezTo>
                  <a:cubicBezTo>
                    <a:pt x="7026" y="2281"/>
                    <a:pt x="7511" y="2098"/>
                    <a:pt x="7561" y="1849"/>
                  </a:cubicBezTo>
                  <a:cubicBezTo>
                    <a:pt x="7561" y="1849"/>
                    <a:pt x="7817" y="2960"/>
                    <a:pt x="7767" y="3365"/>
                  </a:cubicBezTo>
                  <a:cubicBezTo>
                    <a:pt x="7767" y="3365"/>
                    <a:pt x="8115" y="2992"/>
                    <a:pt x="8160" y="3056"/>
                  </a:cubicBezTo>
                  <a:cubicBezTo>
                    <a:pt x="8208" y="3120"/>
                    <a:pt x="7520" y="4044"/>
                    <a:pt x="7459" y="4895"/>
                  </a:cubicBezTo>
                  <a:cubicBezTo>
                    <a:pt x="7397" y="5745"/>
                    <a:pt x="7490" y="5870"/>
                    <a:pt x="7702" y="5801"/>
                  </a:cubicBezTo>
                  <a:cubicBezTo>
                    <a:pt x="7913" y="5732"/>
                    <a:pt x="8215" y="5219"/>
                    <a:pt x="8055" y="4570"/>
                  </a:cubicBezTo>
                  <a:cubicBezTo>
                    <a:pt x="8055" y="4570"/>
                    <a:pt x="8631" y="4669"/>
                    <a:pt x="8643" y="4301"/>
                  </a:cubicBezTo>
                  <a:cubicBezTo>
                    <a:pt x="8653" y="3935"/>
                    <a:pt x="9082" y="2860"/>
                    <a:pt x="9082" y="2860"/>
                  </a:cubicBezTo>
                  <a:cubicBezTo>
                    <a:pt x="9082" y="2860"/>
                    <a:pt x="9321" y="3433"/>
                    <a:pt x="9611" y="3129"/>
                  </a:cubicBezTo>
                  <a:cubicBezTo>
                    <a:pt x="9902" y="2827"/>
                    <a:pt x="9901" y="2022"/>
                    <a:pt x="9901" y="2022"/>
                  </a:cubicBezTo>
                  <a:lnTo>
                    <a:pt x="10318" y="2587"/>
                  </a:lnTo>
                  <a:cubicBezTo>
                    <a:pt x="10318" y="2587"/>
                    <a:pt x="10885" y="1858"/>
                    <a:pt x="10965" y="1780"/>
                  </a:cubicBezTo>
                  <a:cubicBezTo>
                    <a:pt x="11044" y="1702"/>
                    <a:pt x="10651" y="2972"/>
                    <a:pt x="10948" y="3005"/>
                  </a:cubicBezTo>
                  <a:cubicBezTo>
                    <a:pt x="11243" y="3037"/>
                    <a:pt x="11362" y="2924"/>
                    <a:pt x="11362" y="2924"/>
                  </a:cubicBezTo>
                  <a:cubicBezTo>
                    <a:pt x="11362" y="2924"/>
                    <a:pt x="10426" y="3720"/>
                    <a:pt x="10644" y="3830"/>
                  </a:cubicBezTo>
                  <a:cubicBezTo>
                    <a:pt x="10862" y="3942"/>
                    <a:pt x="11676" y="3494"/>
                    <a:pt x="11676" y="3494"/>
                  </a:cubicBezTo>
                  <a:cubicBezTo>
                    <a:pt x="11676" y="3494"/>
                    <a:pt x="11591" y="4431"/>
                    <a:pt x="11198" y="4739"/>
                  </a:cubicBezTo>
                  <a:cubicBezTo>
                    <a:pt x="10805" y="5049"/>
                    <a:pt x="9447" y="5982"/>
                    <a:pt x="9153" y="6753"/>
                  </a:cubicBezTo>
                  <a:cubicBezTo>
                    <a:pt x="8858" y="7524"/>
                    <a:pt x="8878" y="7829"/>
                    <a:pt x="9222" y="7848"/>
                  </a:cubicBezTo>
                  <a:cubicBezTo>
                    <a:pt x="9566" y="7866"/>
                    <a:pt x="10269" y="6678"/>
                    <a:pt x="10269" y="6678"/>
                  </a:cubicBezTo>
                  <a:cubicBezTo>
                    <a:pt x="10269" y="6678"/>
                    <a:pt x="10289" y="7216"/>
                    <a:pt x="10885" y="6816"/>
                  </a:cubicBezTo>
                  <a:cubicBezTo>
                    <a:pt x="11482" y="6414"/>
                    <a:pt x="11772" y="6112"/>
                    <a:pt x="11772" y="6112"/>
                  </a:cubicBezTo>
                  <a:cubicBezTo>
                    <a:pt x="11772" y="6112"/>
                    <a:pt x="11319" y="7349"/>
                    <a:pt x="11730" y="7345"/>
                  </a:cubicBezTo>
                  <a:cubicBezTo>
                    <a:pt x="12145" y="7339"/>
                    <a:pt x="12344" y="6990"/>
                    <a:pt x="12344" y="6990"/>
                  </a:cubicBezTo>
                  <a:cubicBezTo>
                    <a:pt x="12344" y="6990"/>
                    <a:pt x="12223" y="7419"/>
                    <a:pt x="12409" y="7514"/>
                  </a:cubicBezTo>
                  <a:cubicBezTo>
                    <a:pt x="12596" y="7608"/>
                    <a:pt x="13457" y="7303"/>
                    <a:pt x="13457" y="7303"/>
                  </a:cubicBezTo>
                  <a:cubicBezTo>
                    <a:pt x="13457" y="7303"/>
                    <a:pt x="12687" y="7890"/>
                    <a:pt x="11932" y="8367"/>
                  </a:cubicBezTo>
                  <a:cubicBezTo>
                    <a:pt x="11181" y="8846"/>
                    <a:pt x="10006" y="9228"/>
                    <a:pt x="10006" y="9228"/>
                  </a:cubicBezTo>
                  <a:cubicBezTo>
                    <a:pt x="10006" y="9228"/>
                    <a:pt x="10331" y="9512"/>
                    <a:pt x="11025" y="9572"/>
                  </a:cubicBezTo>
                  <a:cubicBezTo>
                    <a:pt x="11720" y="9631"/>
                    <a:pt x="11835" y="10062"/>
                    <a:pt x="12254" y="10159"/>
                  </a:cubicBezTo>
                  <a:cubicBezTo>
                    <a:pt x="12674" y="10255"/>
                    <a:pt x="12625" y="10661"/>
                    <a:pt x="12625" y="10661"/>
                  </a:cubicBezTo>
                  <a:cubicBezTo>
                    <a:pt x="12625" y="10661"/>
                    <a:pt x="11199" y="10188"/>
                    <a:pt x="9965" y="10305"/>
                  </a:cubicBezTo>
                  <a:cubicBezTo>
                    <a:pt x="9491" y="10348"/>
                    <a:pt x="9230" y="10808"/>
                    <a:pt x="8673" y="10723"/>
                  </a:cubicBezTo>
                  <a:cubicBezTo>
                    <a:pt x="8182" y="10649"/>
                    <a:pt x="7890" y="9941"/>
                    <a:pt x="7635" y="9762"/>
                  </a:cubicBezTo>
                  <a:cubicBezTo>
                    <a:pt x="7414" y="9611"/>
                    <a:pt x="6828" y="9921"/>
                    <a:pt x="6828" y="9921"/>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5"/>
            <p:cNvSpPr/>
            <p:nvPr/>
          </p:nvSpPr>
          <p:spPr>
            <a:xfrm>
              <a:off x="2212114" y="3064013"/>
              <a:ext cx="343294" cy="407875"/>
            </a:xfrm>
            <a:custGeom>
              <a:rect b="b" l="l" r="r" t="t"/>
              <a:pathLst>
                <a:path extrusionOk="0" h="12884" w="10844">
                  <a:moveTo>
                    <a:pt x="7254" y="7079"/>
                  </a:moveTo>
                  <a:lnTo>
                    <a:pt x="7254" y="7079"/>
                  </a:lnTo>
                  <a:cubicBezTo>
                    <a:pt x="7245" y="7084"/>
                    <a:pt x="7239" y="7096"/>
                    <a:pt x="7239" y="7108"/>
                  </a:cubicBezTo>
                  <a:cubicBezTo>
                    <a:pt x="7229" y="7105"/>
                    <a:pt x="7217" y="7099"/>
                    <a:pt x="7204" y="7096"/>
                  </a:cubicBezTo>
                  <a:lnTo>
                    <a:pt x="7254" y="7079"/>
                  </a:lnTo>
                  <a:close/>
                  <a:moveTo>
                    <a:pt x="5272" y="1"/>
                  </a:moveTo>
                  <a:cubicBezTo>
                    <a:pt x="5263" y="1"/>
                    <a:pt x="5253" y="6"/>
                    <a:pt x="5252" y="18"/>
                  </a:cubicBezTo>
                  <a:cubicBezTo>
                    <a:pt x="5206" y="447"/>
                    <a:pt x="5162" y="879"/>
                    <a:pt x="5139" y="1311"/>
                  </a:cubicBezTo>
                  <a:cubicBezTo>
                    <a:pt x="5049" y="875"/>
                    <a:pt x="4928" y="446"/>
                    <a:pt x="4758" y="36"/>
                  </a:cubicBezTo>
                  <a:cubicBezTo>
                    <a:pt x="4750" y="16"/>
                    <a:pt x="4732" y="7"/>
                    <a:pt x="4714" y="7"/>
                  </a:cubicBezTo>
                  <a:cubicBezTo>
                    <a:pt x="4688" y="7"/>
                    <a:pt x="4664" y="26"/>
                    <a:pt x="4677" y="57"/>
                  </a:cubicBezTo>
                  <a:cubicBezTo>
                    <a:pt x="4810" y="422"/>
                    <a:pt x="4905" y="796"/>
                    <a:pt x="4986" y="1173"/>
                  </a:cubicBezTo>
                  <a:cubicBezTo>
                    <a:pt x="4819" y="866"/>
                    <a:pt x="4588" y="588"/>
                    <a:pt x="4341" y="361"/>
                  </a:cubicBezTo>
                  <a:cubicBezTo>
                    <a:pt x="4337" y="358"/>
                    <a:pt x="4333" y="357"/>
                    <a:pt x="4330" y="357"/>
                  </a:cubicBezTo>
                  <a:cubicBezTo>
                    <a:pt x="4316" y="357"/>
                    <a:pt x="4305" y="375"/>
                    <a:pt x="4317" y="386"/>
                  </a:cubicBezTo>
                  <a:cubicBezTo>
                    <a:pt x="4659" y="706"/>
                    <a:pt x="4870" y="1065"/>
                    <a:pt x="5046" y="1469"/>
                  </a:cubicBezTo>
                  <a:cubicBezTo>
                    <a:pt x="5181" y="2194"/>
                    <a:pt x="5242" y="2937"/>
                    <a:pt x="5282" y="3681"/>
                  </a:cubicBezTo>
                  <a:cubicBezTo>
                    <a:pt x="5075" y="2806"/>
                    <a:pt x="4569" y="2015"/>
                    <a:pt x="3885" y="1421"/>
                  </a:cubicBezTo>
                  <a:cubicBezTo>
                    <a:pt x="3881" y="1418"/>
                    <a:pt x="3876" y="1416"/>
                    <a:pt x="3872" y="1416"/>
                  </a:cubicBezTo>
                  <a:cubicBezTo>
                    <a:pt x="3855" y="1416"/>
                    <a:pt x="3840" y="1437"/>
                    <a:pt x="3856" y="1451"/>
                  </a:cubicBezTo>
                  <a:cubicBezTo>
                    <a:pt x="4700" y="2210"/>
                    <a:pt x="5143" y="3165"/>
                    <a:pt x="5308" y="4263"/>
                  </a:cubicBezTo>
                  <a:cubicBezTo>
                    <a:pt x="5321" y="4561"/>
                    <a:pt x="5332" y="4861"/>
                    <a:pt x="5344" y="5159"/>
                  </a:cubicBezTo>
                  <a:cubicBezTo>
                    <a:pt x="5268" y="4904"/>
                    <a:pt x="5034" y="4665"/>
                    <a:pt x="4832" y="4523"/>
                  </a:cubicBezTo>
                  <a:cubicBezTo>
                    <a:pt x="4828" y="4521"/>
                    <a:pt x="4824" y="4520"/>
                    <a:pt x="4820" y="4520"/>
                  </a:cubicBezTo>
                  <a:cubicBezTo>
                    <a:pt x="4800" y="4520"/>
                    <a:pt x="4781" y="4548"/>
                    <a:pt x="4802" y="4563"/>
                  </a:cubicBezTo>
                  <a:cubicBezTo>
                    <a:pt x="4918" y="4654"/>
                    <a:pt x="5026" y="4758"/>
                    <a:pt x="5114" y="4878"/>
                  </a:cubicBezTo>
                  <a:cubicBezTo>
                    <a:pt x="5204" y="4998"/>
                    <a:pt x="5252" y="5137"/>
                    <a:pt x="5334" y="5261"/>
                  </a:cubicBezTo>
                  <a:cubicBezTo>
                    <a:pt x="5338" y="5266"/>
                    <a:pt x="5341" y="5267"/>
                    <a:pt x="5345" y="5267"/>
                  </a:cubicBezTo>
                  <a:cubicBezTo>
                    <a:pt x="5347" y="5267"/>
                    <a:pt x="5348" y="5267"/>
                    <a:pt x="5350" y="5267"/>
                  </a:cubicBezTo>
                  <a:cubicBezTo>
                    <a:pt x="5372" y="5765"/>
                    <a:pt x="5401" y="6261"/>
                    <a:pt x="5453" y="6749"/>
                  </a:cubicBezTo>
                  <a:cubicBezTo>
                    <a:pt x="5487" y="7041"/>
                    <a:pt x="5524" y="7333"/>
                    <a:pt x="5568" y="7624"/>
                  </a:cubicBezTo>
                  <a:cubicBezTo>
                    <a:pt x="5250" y="7236"/>
                    <a:pt x="4935" y="6844"/>
                    <a:pt x="4629" y="6446"/>
                  </a:cubicBezTo>
                  <a:cubicBezTo>
                    <a:pt x="4474" y="5869"/>
                    <a:pt x="4373" y="5302"/>
                    <a:pt x="4344" y="4697"/>
                  </a:cubicBezTo>
                  <a:cubicBezTo>
                    <a:pt x="4343" y="4681"/>
                    <a:pt x="4332" y="4674"/>
                    <a:pt x="4321" y="4674"/>
                  </a:cubicBezTo>
                  <a:cubicBezTo>
                    <a:pt x="4310" y="4674"/>
                    <a:pt x="4299" y="4681"/>
                    <a:pt x="4298" y="4697"/>
                  </a:cubicBezTo>
                  <a:cubicBezTo>
                    <a:pt x="4287" y="5227"/>
                    <a:pt x="4360" y="5774"/>
                    <a:pt x="4511" y="6290"/>
                  </a:cubicBezTo>
                  <a:cubicBezTo>
                    <a:pt x="4085" y="5738"/>
                    <a:pt x="3670" y="5175"/>
                    <a:pt x="3263" y="4609"/>
                  </a:cubicBezTo>
                  <a:lnTo>
                    <a:pt x="3263" y="4606"/>
                  </a:lnTo>
                  <a:cubicBezTo>
                    <a:pt x="2867" y="3916"/>
                    <a:pt x="2968" y="3222"/>
                    <a:pt x="2928" y="2466"/>
                  </a:cubicBezTo>
                  <a:cubicBezTo>
                    <a:pt x="2928" y="2454"/>
                    <a:pt x="2917" y="2447"/>
                    <a:pt x="2908" y="2447"/>
                  </a:cubicBezTo>
                  <a:cubicBezTo>
                    <a:pt x="2901" y="2447"/>
                    <a:pt x="2894" y="2451"/>
                    <a:pt x="2892" y="2460"/>
                  </a:cubicBezTo>
                  <a:cubicBezTo>
                    <a:pt x="2783" y="3059"/>
                    <a:pt x="2811" y="3738"/>
                    <a:pt x="3052" y="4310"/>
                  </a:cubicBezTo>
                  <a:cubicBezTo>
                    <a:pt x="2856" y="4036"/>
                    <a:pt x="2659" y="3760"/>
                    <a:pt x="2469" y="3481"/>
                  </a:cubicBezTo>
                  <a:cubicBezTo>
                    <a:pt x="2476" y="3462"/>
                    <a:pt x="2470" y="3434"/>
                    <a:pt x="2444" y="3425"/>
                  </a:cubicBezTo>
                  <a:lnTo>
                    <a:pt x="2427" y="3420"/>
                  </a:lnTo>
                  <a:cubicBezTo>
                    <a:pt x="2156" y="3023"/>
                    <a:pt x="1886" y="2627"/>
                    <a:pt x="1623" y="2226"/>
                  </a:cubicBezTo>
                  <a:cubicBezTo>
                    <a:pt x="1614" y="2213"/>
                    <a:pt x="1602" y="2207"/>
                    <a:pt x="1590" y="2207"/>
                  </a:cubicBezTo>
                  <a:cubicBezTo>
                    <a:pt x="1563" y="2207"/>
                    <a:pt x="1536" y="2235"/>
                    <a:pt x="1554" y="2265"/>
                  </a:cubicBezTo>
                  <a:cubicBezTo>
                    <a:pt x="1787" y="2634"/>
                    <a:pt x="2030" y="2996"/>
                    <a:pt x="2271" y="3360"/>
                  </a:cubicBezTo>
                  <a:cubicBezTo>
                    <a:pt x="1816" y="3187"/>
                    <a:pt x="1383" y="2964"/>
                    <a:pt x="990" y="2678"/>
                  </a:cubicBezTo>
                  <a:cubicBezTo>
                    <a:pt x="986" y="2675"/>
                    <a:pt x="982" y="2674"/>
                    <a:pt x="979" y="2674"/>
                  </a:cubicBezTo>
                  <a:cubicBezTo>
                    <a:pt x="962" y="2674"/>
                    <a:pt x="951" y="2701"/>
                    <a:pt x="968" y="2714"/>
                  </a:cubicBezTo>
                  <a:cubicBezTo>
                    <a:pt x="1394" y="3037"/>
                    <a:pt x="1848" y="3292"/>
                    <a:pt x="2347" y="3478"/>
                  </a:cubicBezTo>
                  <a:cubicBezTo>
                    <a:pt x="2706" y="4012"/>
                    <a:pt x="3071" y="4542"/>
                    <a:pt x="3449" y="5064"/>
                  </a:cubicBezTo>
                  <a:cubicBezTo>
                    <a:pt x="3238" y="4947"/>
                    <a:pt x="2991" y="4884"/>
                    <a:pt x="2731" y="4824"/>
                  </a:cubicBezTo>
                  <a:cubicBezTo>
                    <a:pt x="2017" y="4659"/>
                    <a:pt x="1349" y="4425"/>
                    <a:pt x="846" y="3869"/>
                  </a:cubicBezTo>
                  <a:cubicBezTo>
                    <a:pt x="841" y="3864"/>
                    <a:pt x="836" y="3862"/>
                    <a:pt x="830" y="3862"/>
                  </a:cubicBezTo>
                  <a:cubicBezTo>
                    <a:pt x="814" y="3862"/>
                    <a:pt x="801" y="3883"/>
                    <a:pt x="815" y="3900"/>
                  </a:cubicBezTo>
                  <a:cubicBezTo>
                    <a:pt x="1099" y="4233"/>
                    <a:pt x="1433" y="4468"/>
                    <a:pt x="1836" y="4640"/>
                  </a:cubicBezTo>
                  <a:cubicBezTo>
                    <a:pt x="2396" y="4880"/>
                    <a:pt x="3211" y="4880"/>
                    <a:pt x="3645" y="5331"/>
                  </a:cubicBezTo>
                  <a:cubicBezTo>
                    <a:pt x="3645" y="5332"/>
                    <a:pt x="3647" y="5332"/>
                    <a:pt x="3647" y="5333"/>
                  </a:cubicBezTo>
                  <a:cubicBezTo>
                    <a:pt x="3709" y="5397"/>
                    <a:pt x="3762" y="5470"/>
                    <a:pt x="3805" y="5553"/>
                  </a:cubicBezTo>
                  <a:cubicBezTo>
                    <a:pt x="3808" y="5560"/>
                    <a:pt x="3816" y="5563"/>
                    <a:pt x="3821" y="5566"/>
                  </a:cubicBezTo>
                  <a:cubicBezTo>
                    <a:pt x="4179" y="6052"/>
                    <a:pt x="4547" y="6532"/>
                    <a:pt x="4921" y="7004"/>
                  </a:cubicBezTo>
                  <a:cubicBezTo>
                    <a:pt x="4808" y="6993"/>
                    <a:pt x="4695" y="6988"/>
                    <a:pt x="4583" y="6988"/>
                  </a:cubicBezTo>
                  <a:cubicBezTo>
                    <a:pt x="4488" y="6988"/>
                    <a:pt x="4393" y="6991"/>
                    <a:pt x="4298" y="6997"/>
                  </a:cubicBezTo>
                  <a:cubicBezTo>
                    <a:pt x="4191" y="6908"/>
                    <a:pt x="4076" y="6831"/>
                    <a:pt x="3949" y="6773"/>
                  </a:cubicBezTo>
                  <a:cubicBezTo>
                    <a:pt x="3945" y="6771"/>
                    <a:pt x="3940" y="6770"/>
                    <a:pt x="3936" y="6770"/>
                  </a:cubicBezTo>
                  <a:cubicBezTo>
                    <a:pt x="3906" y="6770"/>
                    <a:pt x="3884" y="6813"/>
                    <a:pt x="3916" y="6828"/>
                  </a:cubicBezTo>
                  <a:cubicBezTo>
                    <a:pt x="4018" y="6875"/>
                    <a:pt x="4109" y="6935"/>
                    <a:pt x="4197" y="7003"/>
                  </a:cubicBezTo>
                  <a:cubicBezTo>
                    <a:pt x="3873" y="7025"/>
                    <a:pt x="3550" y="7063"/>
                    <a:pt x="3223" y="7063"/>
                  </a:cubicBezTo>
                  <a:cubicBezTo>
                    <a:pt x="3076" y="7063"/>
                    <a:pt x="2929" y="7055"/>
                    <a:pt x="2780" y="7035"/>
                  </a:cubicBezTo>
                  <a:cubicBezTo>
                    <a:pt x="2771" y="7034"/>
                    <a:pt x="2764" y="7032"/>
                    <a:pt x="2754" y="7029"/>
                  </a:cubicBezTo>
                  <a:cubicBezTo>
                    <a:pt x="2422" y="6772"/>
                    <a:pt x="2091" y="6516"/>
                    <a:pt x="1756" y="6258"/>
                  </a:cubicBezTo>
                  <a:cubicBezTo>
                    <a:pt x="1752" y="6256"/>
                    <a:pt x="1748" y="6254"/>
                    <a:pt x="1744" y="6254"/>
                  </a:cubicBezTo>
                  <a:cubicBezTo>
                    <a:pt x="1724" y="6254"/>
                    <a:pt x="1703" y="6286"/>
                    <a:pt x="1723" y="6301"/>
                  </a:cubicBezTo>
                  <a:cubicBezTo>
                    <a:pt x="2022" y="6535"/>
                    <a:pt x="2321" y="6770"/>
                    <a:pt x="2617" y="7003"/>
                  </a:cubicBezTo>
                  <a:cubicBezTo>
                    <a:pt x="2145" y="6923"/>
                    <a:pt x="1697" y="6778"/>
                    <a:pt x="1271" y="6577"/>
                  </a:cubicBezTo>
                  <a:cubicBezTo>
                    <a:pt x="991" y="6269"/>
                    <a:pt x="769" y="5925"/>
                    <a:pt x="615" y="5534"/>
                  </a:cubicBezTo>
                  <a:cubicBezTo>
                    <a:pt x="611" y="5523"/>
                    <a:pt x="601" y="5518"/>
                    <a:pt x="592" y="5518"/>
                  </a:cubicBezTo>
                  <a:cubicBezTo>
                    <a:pt x="578" y="5518"/>
                    <a:pt x="563" y="5530"/>
                    <a:pt x="570" y="5547"/>
                  </a:cubicBezTo>
                  <a:cubicBezTo>
                    <a:pt x="705" y="5901"/>
                    <a:pt x="897" y="6228"/>
                    <a:pt x="1140" y="6516"/>
                  </a:cubicBezTo>
                  <a:cubicBezTo>
                    <a:pt x="903" y="6395"/>
                    <a:pt x="667" y="6264"/>
                    <a:pt x="442" y="6110"/>
                  </a:cubicBezTo>
                  <a:cubicBezTo>
                    <a:pt x="435" y="6105"/>
                    <a:pt x="428" y="6103"/>
                    <a:pt x="422" y="6103"/>
                  </a:cubicBezTo>
                  <a:cubicBezTo>
                    <a:pt x="392" y="6103"/>
                    <a:pt x="373" y="6151"/>
                    <a:pt x="404" y="6174"/>
                  </a:cubicBezTo>
                  <a:cubicBezTo>
                    <a:pt x="692" y="6378"/>
                    <a:pt x="988" y="6546"/>
                    <a:pt x="1298" y="6693"/>
                  </a:cubicBezTo>
                  <a:lnTo>
                    <a:pt x="1300" y="6696"/>
                  </a:lnTo>
                  <a:cubicBezTo>
                    <a:pt x="1300" y="6697"/>
                    <a:pt x="1301" y="6697"/>
                    <a:pt x="1301" y="6697"/>
                  </a:cubicBezTo>
                  <a:cubicBezTo>
                    <a:pt x="1301" y="6697"/>
                    <a:pt x="1302" y="6696"/>
                    <a:pt x="1304" y="6696"/>
                  </a:cubicBezTo>
                  <a:cubicBezTo>
                    <a:pt x="1457" y="6769"/>
                    <a:pt x="1612" y="6830"/>
                    <a:pt x="1771" y="6888"/>
                  </a:cubicBezTo>
                  <a:cubicBezTo>
                    <a:pt x="1636" y="6903"/>
                    <a:pt x="1500" y="6910"/>
                    <a:pt x="1365" y="6910"/>
                  </a:cubicBezTo>
                  <a:cubicBezTo>
                    <a:pt x="907" y="6910"/>
                    <a:pt x="456" y="6822"/>
                    <a:pt x="34" y="6619"/>
                  </a:cubicBezTo>
                  <a:cubicBezTo>
                    <a:pt x="32" y="6618"/>
                    <a:pt x="29" y="6617"/>
                    <a:pt x="27" y="6617"/>
                  </a:cubicBezTo>
                  <a:cubicBezTo>
                    <a:pt x="11" y="6617"/>
                    <a:pt x="1" y="6641"/>
                    <a:pt x="17" y="6648"/>
                  </a:cubicBezTo>
                  <a:cubicBezTo>
                    <a:pt x="460" y="6878"/>
                    <a:pt x="931" y="6978"/>
                    <a:pt x="1413" y="6978"/>
                  </a:cubicBezTo>
                  <a:cubicBezTo>
                    <a:pt x="1581" y="6978"/>
                    <a:pt x="1750" y="6966"/>
                    <a:pt x="1919" y="6943"/>
                  </a:cubicBezTo>
                  <a:cubicBezTo>
                    <a:pt x="2053" y="6987"/>
                    <a:pt x="2191" y="7019"/>
                    <a:pt x="2329" y="7052"/>
                  </a:cubicBezTo>
                  <a:cubicBezTo>
                    <a:pt x="2057" y="7128"/>
                    <a:pt x="1823" y="7265"/>
                    <a:pt x="1566" y="7397"/>
                  </a:cubicBezTo>
                  <a:cubicBezTo>
                    <a:pt x="1090" y="7639"/>
                    <a:pt x="610" y="7761"/>
                    <a:pt x="78" y="7781"/>
                  </a:cubicBezTo>
                  <a:cubicBezTo>
                    <a:pt x="41" y="7782"/>
                    <a:pt x="40" y="7839"/>
                    <a:pt x="77" y="7839"/>
                  </a:cubicBezTo>
                  <a:cubicBezTo>
                    <a:pt x="77" y="7839"/>
                    <a:pt x="78" y="7839"/>
                    <a:pt x="78" y="7839"/>
                  </a:cubicBezTo>
                  <a:cubicBezTo>
                    <a:pt x="500" y="7826"/>
                    <a:pt x="904" y="7759"/>
                    <a:pt x="1298" y="7601"/>
                  </a:cubicBezTo>
                  <a:cubicBezTo>
                    <a:pt x="1700" y="7439"/>
                    <a:pt x="2050" y="7188"/>
                    <a:pt x="2476" y="7089"/>
                  </a:cubicBezTo>
                  <a:cubicBezTo>
                    <a:pt x="2523" y="7098"/>
                    <a:pt x="2569" y="7114"/>
                    <a:pt x="2616" y="7121"/>
                  </a:cubicBezTo>
                  <a:cubicBezTo>
                    <a:pt x="2678" y="7132"/>
                    <a:pt x="2738" y="7135"/>
                    <a:pt x="2798" y="7143"/>
                  </a:cubicBezTo>
                  <a:cubicBezTo>
                    <a:pt x="2805" y="7148"/>
                    <a:pt x="2812" y="7154"/>
                    <a:pt x="2818" y="7159"/>
                  </a:cubicBezTo>
                  <a:cubicBezTo>
                    <a:pt x="2824" y="7164"/>
                    <a:pt x="2831" y="7166"/>
                    <a:pt x="2838" y="7166"/>
                  </a:cubicBezTo>
                  <a:cubicBezTo>
                    <a:pt x="2849" y="7166"/>
                    <a:pt x="2860" y="7160"/>
                    <a:pt x="2867" y="7151"/>
                  </a:cubicBezTo>
                  <a:cubicBezTo>
                    <a:pt x="2982" y="7161"/>
                    <a:pt x="3097" y="7165"/>
                    <a:pt x="3211" y="7165"/>
                  </a:cubicBezTo>
                  <a:cubicBezTo>
                    <a:pt x="3585" y="7165"/>
                    <a:pt x="3955" y="7123"/>
                    <a:pt x="4323" y="7106"/>
                  </a:cubicBezTo>
                  <a:lnTo>
                    <a:pt x="4326" y="7111"/>
                  </a:lnTo>
                  <a:cubicBezTo>
                    <a:pt x="4334" y="7117"/>
                    <a:pt x="4341" y="7120"/>
                    <a:pt x="4349" y="7120"/>
                  </a:cubicBezTo>
                  <a:cubicBezTo>
                    <a:pt x="4360" y="7120"/>
                    <a:pt x="4370" y="7114"/>
                    <a:pt x="4377" y="7105"/>
                  </a:cubicBezTo>
                  <a:cubicBezTo>
                    <a:pt x="4444" y="7102"/>
                    <a:pt x="4512" y="7101"/>
                    <a:pt x="4579" y="7101"/>
                  </a:cubicBezTo>
                  <a:cubicBezTo>
                    <a:pt x="4714" y="7101"/>
                    <a:pt x="4849" y="7107"/>
                    <a:pt x="4983" y="7122"/>
                  </a:cubicBezTo>
                  <a:cubicBezTo>
                    <a:pt x="4985" y="7123"/>
                    <a:pt x="4987" y="7123"/>
                    <a:pt x="4989" y="7123"/>
                  </a:cubicBezTo>
                  <a:cubicBezTo>
                    <a:pt x="4996" y="7123"/>
                    <a:pt x="5001" y="7119"/>
                    <a:pt x="5007" y="7115"/>
                  </a:cubicBezTo>
                  <a:cubicBezTo>
                    <a:pt x="5034" y="7150"/>
                    <a:pt x="5063" y="7185"/>
                    <a:pt x="5090" y="7221"/>
                  </a:cubicBezTo>
                  <a:cubicBezTo>
                    <a:pt x="4623" y="7468"/>
                    <a:pt x="4166" y="7736"/>
                    <a:pt x="3718" y="8014"/>
                  </a:cubicBezTo>
                  <a:cubicBezTo>
                    <a:pt x="3717" y="8014"/>
                    <a:pt x="3715" y="8014"/>
                    <a:pt x="3714" y="8014"/>
                  </a:cubicBezTo>
                  <a:cubicBezTo>
                    <a:pt x="3697" y="8014"/>
                    <a:pt x="3683" y="8022"/>
                    <a:pt x="3677" y="8038"/>
                  </a:cubicBezTo>
                  <a:cubicBezTo>
                    <a:pt x="3221" y="8322"/>
                    <a:pt x="2773" y="8619"/>
                    <a:pt x="2340" y="8939"/>
                  </a:cubicBezTo>
                  <a:cubicBezTo>
                    <a:pt x="2144" y="8995"/>
                    <a:pt x="1952" y="9026"/>
                    <a:pt x="1757" y="9026"/>
                  </a:cubicBezTo>
                  <a:cubicBezTo>
                    <a:pt x="1603" y="9026"/>
                    <a:pt x="1447" y="9007"/>
                    <a:pt x="1287" y="8965"/>
                  </a:cubicBezTo>
                  <a:cubicBezTo>
                    <a:pt x="1284" y="8964"/>
                    <a:pt x="1281" y="8964"/>
                    <a:pt x="1278" y="8964"/>
                  </a:cubicBezTo>
                  <a:cubicBezTo>
                    <a:pt x="1248" y="8964"/>
                    <a:pt x="1239" y="9011"/>
                    <a:pt x="1272" y="9019"/>
                  </a:cubicBezTo>
                  <a:cubicBezTo>
                    <a:pt x="1443" y="9071"/>
                    <a:pt x="1621" y="9099"/>
                    <a:pt x="1800" y="9099"/>
                  </a:cubicBezTo>
                  <a:cubicBezTo>
                    <a:pt x="1931" y="9099"/>
                    <a:pt x="2063" y="9084"/>
                    <a:pt x="2191" y="9054"/>
                  </a:cubicBezTo>
                  <a:lnTo>
                    <a:pt x="2191" y="9054"/>
                  </a:lnTo>
                  <a:cubicBezTo>
                    <a:pt x="1954" y="9231"/>
                    <a:pt x="1720" y="9411"/>
                    <a:pt x="1493" y="9600"/>
                  </a:cubicBezTo>
                  <a:cubicBezTo>
                    <a:pt x="1461" y="9627"/>
                    <a:pt x="1490" y="9667"/>
                    <a:pt x="1522" y="9667"/>
                  </a:cubicBezTo>
                  <a:cubicBezTo>
                    <a:pt x="1531" y="9667"/>
                    <a:pt x="1540" y="9664"/>
                    <a:pt x="1548" y="9657"/>
                  </a:cubicBezTo>
                  <a:cubicBezTo>
                    <a:pt x="1969" y="9323"/>
                    <a:pt x="2403" y="9011"/>
                    <a:pt x="2846" y="8710"/>
                  </a:cubicBezTo>
                  <a:lnTo>
                    <a:pt x="2846" y="8710"/>
                  </a:lnTo>
                  <a:cubicBezTo>
                    <a:pt x="2617" y="8965"/>
                    <a:pt x="2435" y="9256"/>
                    <a:pt x="2340" y="9565"/>
                  </a:cubicBezTo>
                  <a:cubicBezTo>
                    <a:pt x="2333" y="9588"/>
                    <a:pt x="2351" y="9602"/>
                    <a:pt x="2369" y="9602"/>
                  </a:cubicBezTo>
                  <a:cubicBezTo>
                    <a:pt x="2381" y="9602"/>
                    <a:pt x="2392" y="9596"/>
                    <a:pt x="2396" y="9583"/>
                  </a:cubicBezTo>
                  <a:cubicBezTo>
                    <a:pt x="2594" y="8975"/>
                    <a:pt x="3049" y="8655"/>
                    <a:pt x="3497" y="8278"/>
                  </a:cubicBezTo>
                  <a:cubicBezTo>
                    <a:pt x="3565" y="8238"/>
                    <a:pt x="3632" y="8197"/>
                    <a:pt x="3699" y="8155"/>
                  </a:cubicBezTo>
                  <a:cubicBezTo>
                    <a:pt x="3741" y="8299"/>
                    <a:pt x="3813" y="8463"/>
                    <a:pt x="3926" y="8539"/>
                  </a:cubicBezTo>
                  <a:cubicBezTo>
                    <a:pt x="3930" y="8541"/>
                    <a:pt x="3935" y="8543"/>
                    <a:pt x="3939" y="8543"/>
                  </a:cubicBezTo>
                  <a:cubicBezTo>
                    <a:pt x="3956" y="8543"/>
                    <a:pt x="3974" y="8525"/>
                    <a:pt x="3967" y="8508"/>
                  </a:cubicBezTo>
                  <a:cubicBezTo>
                    <a:pt x="3938" y="8435"/>
                    <a:pt x="3880" y="8373"/>
                    <a:pt x="3843" y="8303"/>
                  </a:cubicBezTo>
                  <a:cubicBezTo>
                    <a:pt x="3810" y="8242"/>
                    <a:pt x="3792" y="8175"/>
                    <a:pt x="3772" y="8110"/>
                  </a:cubicBezTo>
                  <a:cubicBezTo>
                    <a:pt x="4229" y="7830"/>
                    <a:pt x="4690" y="7563"/>
                    <a:pt x="5165" y="7314"/>
                  </a:cubicBezTo>
                  <a:cubicBezTo>
                    <a:pt x="5312" y="7499"/>
                    <a:pt x="5456" y="7687"/>
                    <a:pt x="5606" y="7868"/>
                  </a:cubicBezTo>
                  <a:cubicBezTo>
                    <a:pt x="5609" y="7877"/>
                    <a:pt x="5610" y="7886"/>
                    <a:pt x="5610" y="7896"/>
                  </a:cubicBezTo>
                  <a:cubicBezTo>
                    <a:pt x="5609" y="7897"/>
                    <a:pt x="5606" y="7899"/>
                    <a:pt x="5606" y="7900"/>
                  </a:cubicBezTo>
                  <a:cubicBezTo>
                    <a:pt x="5591" y="7926"/>
                    <a:pt x="5603" y="7948"/>
                    <a:pt x="5620" y="7961"/>
                  </a:cubicBezTo>
                  <a:cubicBezTo>
                    <a:pt x="5889" y="9621"/>
                    <a:pt x="6323" y="11257"/>
                    <a:pt x="6825" y="12856"/>
                  </a:cubicBezTo>
                  <a:cubicBezTo>
                    <a:pt x="6830" y="12875"/>
                    <a:pt x="6845" y="12883"/>
                    <a:pt x="6861" y="12883"/>
                  </a:cubicBezTo>
                  <a:cubicBezTo>
                    <a:pt x="6883" y="12883"/>
                    <a:pt x="6907" y="12865"/>
                    <a:pt x="6899" y="12836"/>
                  </a:cubicBezTo>
                  <a:cubicBezTo>
                    <a:pt x="6423" y="11206"/>
                    <a:pt x="6006" y="9564"/>
                    <a:pt x="5737" y="7896"/>
                  </a:cubicBezTo>
                  <a:cubicBezTo>
                    <a:pt x="5872" y="7717"/>
                    <a:pt x="6076" y="7569"/>
                    <a:pt x="6318" y="7439"/>
                  </a:cubicBezTo>
                  <a:cubicBezTo>
                    <a:pt x="6323" y="7441"/>
                    <a:pt x="6321" y="7447"/>
                    <a:pt x="6326" y="7447"/>
                  </a:cubicBezTo>
                  <a:cubicBezTo>
                    <a:pt x="6449" y="7448"/>
                    <a:pt x="6570" y="7483"/>
                    <a:pt x="6675" y="7550"/>
                  </a:cubicBezTo>
                  <a:cubicBezTo>
                    <a:pt x="6777" y="7615"/>
                    <a:pt x="6830" y="7707"/>
                    <a:pt x="6907" y="7796"/>
                  </a:cubicBezTo>
                  <a:cubicBezTo>
                    <a:pt x="6913" y="7802"/>
                    <a:pt x="6920" y="7804"/>
                    <a:pt x="6926" y="7804"/>
                  </a:cubicBezTo>
                  <a:cubicBezTo>
                    <a:pt x="6944" y="7804"/>
                    <a:pt x="6961" y="7786"/>
                    <a:pt x="6955" y="7768"/>
                  </a:cubicBezTo>
                  <a:cubicBezTo>
                    <a:pt x="6893" y="7541"/>
                    <a:pt x="6621" y="7416"/>
                    <a:pt x="6394" y="7401"/>
                  </a:cubicBezTo>
                  <a:cubicBezTo>
                    <a:pt x="6592" y="7303"/>
                    <a:pt x="6809" y="7220"/>
                    <a:pt x="7031" y="7144"/>
                  </a:cubicBezTo>
                  <a:cubicBezTo>
                    <a:pt x="7136" y="7148"/>
                    <a:pt x="7259" y="7199"/>
                    <a:pt x="7387" y="7269"/>
                  </a:cubicBezTo>
                  <a:cubicBezTo>
                    <a:pt x="7589" y="7543"/>
                    <a:pt x="7555" y="7935"/>
                    <a:pt x="7699" y="8242"/>
                  </a:cubicBezTo>
                  <a:cubicBezTo>
                    <a:pt x="7703" y="8252"/>
                    <a:pt x="7712" y="8256"/>
                    <a:pt x="7721" y="8256"/>
                  </a:cubicBezTo>
                  <a:cubicBezTo>
                    <a:pt x="7738" y="8256"/>
                    <a:pt x="7756" y="8240"/>
                    <a:pt x="7751" y="8220"/>
                  </a:cubicBezTo>
                  <a:cubicBezTo>
                    <a:pt x="7677" y="7938"/>
                    <a:pt x="7655" y="7605"/>
                    <a:pt x="7515" y="7342"/>
                  </a:cubicBezTo>
                  <a:lnTo>
                    <a:pt x="7515" y="7342"/>
                  </a:lnTo>
                  <a:cubicBezTo>
                    <a:pt x="7751" y="7493"/>
                    <a:pt x="7979" y="7687"/>
                    <a:pt x="8088" y="7767"/>
                  </a:cubicBezTo>
                  <a:cubicBezTo>
                    <a:pt x="8383" y="7986"/>
                    <a:pt x="8685" y="8219"/>
                    <a:pt x="9044" y="8321"/>
                  </a:cubicBezTo>
                  <a:cubicBezTo>
                    <a:pt x="9047" y="8321"/>
                    <a:pt x="9049" y="8322"/>
                    <a:pt x="9052" y="8322"/>
                  </a:cubicBezTo>
                  <a:cubicBezTo>
                    <a:pt x="9080" y="8322"/>
                    <a:pt x="9094" y="8281"/>
                    <a:pt x="9067" y="8265"/>
                  </a:cubicBezTo>
                  <a:cubicBezTo>
                    <a:pt x="8615" y="8005"/>
                    <a:pt x="8205" y="7700"/>
                    <a:pt x="7770" y="7410"/>
                  </a:cubicBezTo>
                  <a:cubicBezTo>
                    <a:pt x="7681" y="7349"/>
                    <a:pt x="7546" y="7255"/>
                    <a:pt x="7405" y="7179"/>
                  </a:cubicBezTo>
                  <a:cubicBezTo>
                    <a:pt x="7368" y="7138"/>
                    <a:pt x="7328" y="7102"/>
                    <a:pt x="7278" y="7071"/>
                  </a:cubicBezTo>
                  <a:cubicBezTo>
                    <a:pt x="7271" y="7068"/>
                    <a:pt x="7267" y="7068"/>
                    <a:pt x="7261" y="7068"/>
                  </a:cubicBezTo>
                  <a:cubicBezTo>
                    <a:pt x="7662" y="6946"/>
                    <a:pt x="8059" y="6850"/>
                    <a:pt x="8344" y="6763"/>
                  </a:cubicBezTo>
                  <a:cubicBezTo>
                    <a:pt x="8562" y="6696"/>
                    <a:pt x="8782" y="6638"/>
                    <a:pt x="9002" y="6577"/>
                  </a:cubicBezTo>
                  <a:cubicBezTo>
                    <a:pt x="9285" y="6650"/>
                    <a:pt x="9569" y="6741"/>
                    <a:pt x="9855" y="6801"/>
                  </a:cubicBezTo>
                  <a:cubicBezTo>
                    <a:pt x="9858" y="6801"/>
                    <a:pt x="9861" y="6802"/>
                    <a:pt x="9864" y="6802"/>
                  </a:cubicBezTo>
                  <a:cubicBezTo>
                    <a:pt x="9901" y="6802"/>
                    <a:pt x="9911" y="6750"/>
                    <a:pt x="9873" y="6735"/>
                  </a:cubicBezTo>
                  <a:cubicBezTo>
                    <a:pt x="9637" y="6642"/>
                    <a:pt x="9375" y="6589"/>
                    <a:pt x="9122" y="6542"/>
                  </a:cubicBezTo>
                  <a:cubicBezTo>
                    <a:pt x="9685" y="6388"/>
                    <a:pt x="10251" y="6240"/>
                    <a:pt x="10811" y="6072"/>
                  </a:cubicBezTo>
                  <a:cubicBezTo>
                    <a:pt x="10844" y="6068"/>
                    <a:pt x="10834" y="6028"/>
                    <a:pt x="10805" y="6028"/>
                  </a:cubicBezTo>
                  <a:cubicBezTo>
                    <a:pt x="10803" y="6028"/>
                    <a:pt x="10802" y="6028"/>
                    <a:pt x="10801" y="6029"/>
                  </a:cubicBezTo>
                  <a:cubicBezTo>
                    <a:pt x="9996" y="6161"/>
                    <a:pt x="9201" y="6378"/>
                    <a:pt x="8417" y="6623"/>
                  </a:cubicBezTo>
                  <a:cubicBezTo>
                    <a:pt x="8789" y="6402"/>
                    <a:pt x="9164" y="6129"/>
                    <a:pt x="9412" y="5787"/>
                  </a:cubicBezTo>
                  <a:cubicBezTo>
                    <a:pt x="9426" y="5766"/>
                    <a:pt x="9406" y="5745"/>
                    <a:pt x="9386" y="5745"/>
                  </a:cubicBezTo>
                  <a:cubicBezTo>
                    <a:pt x="9379" y="5745"/>
                    <a:pt x="9372" y="5747"/>
                    <a:pt x="9367" y="5752"/>
                  </a:cubicBezTo>
                  <a:cubicBezTo>
                    <a:pt x="8983" y="6096"/>
                    <a:pt x="8637" y="6436"/>
                    <a:pt x="8186" y="6693"/>
                  </a:cubicBezTo>
                  <a:cubicBezTo>
                    <a:pt x="7915" y="6781"/>
                    <a:pt x="7646" y="6871"/>
                    <a:pt x="7379" y="6962"/>
                  </a:cubicBezTo>
                  <a:cubicBezTo>
                    <a:pt x="7277" y="6997"/>
                    <a:pt x="7168" y="7032"/>
                    <a:pt x="7057" y="7067"/>
                  </a:cubicBezTo>
                  <a:cubicBezTo>
                    <a:pt x="7044" y="7066"/>
                    <a:pt x="7031" y="7065"/>
                    <a:pt x="7018" y="7065"/>
                  </a:cubicBezTo>
                  <a:cubicBezTo>
                    <a:pt x="6961" y="7065"/>
                    <a:pt x="6907" y="7077"/>
                    <a:pt x="6858" y="7111"/>
                  </a:cubicBezTo>
                  <a:cubicBezTo>
                    <a:pt x="6846" y="7118"/>
                    <a:pt x="6842" y="7127"/>
                    <a:pt x="6841" y="7135"/>
                  </a:cubicBezTo>
                  <a:cubicBezTo>
                    <a:pt x="6423" y="7268"/>
                    <a:pt x="5998" y="7435"/>
                    <a:pt x="5728" y="7751"/>
                  </a:cubicBezTo>
                  <a:cubicBezTo>
                    <a:pt x="5779" y="7359"/>
                    <a:pt x="5884" y="6987"/>
                    <a:pt x="6023" y="6628"/>
                  </a:cubicBezTo>
                  <a:cubicBezTo>
                    <a:pt x="6224" y="6321"/>
                    <a:pt x="6477" y="6046"/>
                    <a:pt x="6781" y="5838"/>
                  </a:cubicBezTo>
                  <a:cubicBezTo>
                    <a:pt x="7022" y="5671"/>
                    <a:pt x="7332" y="5603"/>
                    <a:pt x="7552" y="5412"/>
                  </a:cubicBezTo>
                  <a:cubicBezTo>
                    <a:pt x="7577" y="5389"/>
                    <a:pt x="7554" y="5351"/>
                    <a:pt x="7525" y="5351"/>
                  </a:cubicBezTo>
                  <a:cubicBezTo>
                    <a:pt x="7519" y="5351"/>
                    <a:pt x="7514" y="5352"/>
                    <a:pt x="7508" y="5355"/>
                  </a:cubicBezTo>
                  <a:cubicBezTo>
                    <a:pt x="7217" y="5541"/>
                    <a:pt x="6900" y="5656"/>
                    <a:pt x="6624" y="5870"/>
                  </a:cubicBezTo>
                  <a:cubicBezTo>
                    <a:pt x="6430" y="6021"/>
                    <a:pt x="6268" y="6202"/>
                    <a:pt x="6121" y="6394"/>
                  </a:cubicBezTo>
                  <a:cubicBezTo>
                    <a:pt x="6324" y="5937"/>
                    <a:pt x="6579" y="5499"/>
                    <a:pt x="6861" y="5072"/>
                  </a:cubicBezTo>
                  <a:lnTo>
                    <a:pt x="6861" y="5072"/>
                  </a:lnTo>
                  <a:cubicBezTo>
                    <a:pt x="6848" y="5111"/>
                    <a:pt x="6879" y="5146"/>
                    <a:pt x="6911" y="5146"/>
                  </a:cubicBezTo>
                  <a:cubicBezTo>
                    <a:pt x="6926" y="5146"/>
                    <a:pt x="6941" y="5138"/>
                    <a:pt x="6951" y="5120"/>
                  </a:cubicBezTo>
                  <a:cubicBezTo>
                    <a:pt x="7037" y="4968"/>
                    <a:pt x="7099" y="4810"/>
                    <a:pt x="7149" y="4647"/>
                  </a:cubicBezTo>
                  <a:cubicBezTo>
                    <a:pt x="7338" y="4371"/>
                    <a:pt x="7531" y="4096"/>
                    <a:pt x="7722" y="3820"/>
                  </a:cubicBezTo>
                  <a:lnTo>
                    <a:pt x="7722" y="3820"/>
                  </a:lnTo>
                  <a:cubicBezTo>
                    <a:pt x="7719" y="3831"/>
                    <a:pt x="7717" y="3841"/>
                    <a:pt x="7713" y="3853"/>
                  </a:cubicBezTo>
                  <a:cubicBezTo>
                    <a:pt x="7706" y="3874"/>
                    <a:pt x="7727" y="3891"/>
                    <a:pt x="7746" y="3891"/>
                  </a:cubicBezTo>
                  <a:cubicBezTo>
                    <a:pt x="7755" y="3891"/>
                    <a:pt x="7764" y="3887"/>
                    <a:pt x="7768" y="3876"/>
                  </a:cubicBezTo>
                  <a:cubicBezTo>
                    <a:pt x="7806" y="3792"/>
                    <a:pt x="7831" y="3705"/>
                    <a:pt x="7860" y="3617"/>
                  </a:cubicBezTo>
                  <a:cubicBezTo>
                    <a:pt x="8131" y="3217"/>
                    <a:pt x="8385" y="2809"/>
                    <a:pt x="8599" y="2382"/>
                  </a:cubicBezTo>
                  <a:lnTo>
                    <a:pt x="8599" y="2382"/>
                  </a:lnTo>
                  <a:cubicBezTo>
                    <a:pt x="8595" y="2399"/>
                    <a:pt x="8609" y="2416"/>
                    <a:pt x="8624" y="2416"/>
                  </a:cubicBezTo>
                  <a:cubicBezTo>
                    <a:pt x="8630" y="2416"/>
                    <a:pt x="8636" y="2413"/>
                    <a:pt x="8641" y="2407"/>
                  </a:cubicBezTo>
                  <a:cubicBezTo>
                    <a:pt x="8757" y="2269"/>
                    <a:pt x="8882" y="2138"/>
                    <a:pt x="9019" y="2018"/>
                  </a:cubicBezTo>
                  <a:cubicBezTo>
                    <a:pt x="9156" y="1898"/>
                    <a:pt x="9308" y="1803"/>
                    <a:pt x="9448" y="1686"/>
                  </a:cubicBezTo>
                  <a:cubicBezTo>
                    <a:pt x="9467" y="1670"/>
                    <a:pt x="9449" y="1645"/>
                    <a:pt x="9429" y="1645"/>
                  </a:cubicBezTo>
                  <a:cubicBezTo>
                    <a:pt x="9425" y="1645"/>
                    <a:pt x="9422" y="1646"/>
                    <a:pt x="9419" y="1647"/>
                  </a:cubicBezTo>
                  <a:cubicBezTo>
                    <a:pt x="9102" y="1805"/>
                    <a:pt x="8828" y="2101"/>
                    <a:pt x="8606" y="2370"/>
                  </a:cubicBezTo>
                  <a:cubicBezTo>
                    <a:pt x="8721" y="2140"/>
                    <a:pt x="8826" y="1906"/>
                    <a:pt x="8911" y="1666"/>
                  </a:cubicBezTo>
                  <a:cubicBezTo>
                    <a:pt x="8925" y="1630"/>
                    <a:pt x="8896" y="1607"/>
                    <a:pt x="8866" y="1607"/>
                  </a:cubicBezTo>
                  <a:cubicBezTo>
                    <a:pt x="8846" y="1607"/>
                    <a:pt x="8826" y="1617"/>
                    <a:pt x="8817" y="1640"/>
                  </a:cubicBezTo>
                  <a:cubicBezTo>
                    <a:pt x="8574" y="2262"/>
                    <a:pt x="8272" y="2823"/>
                    <a:pt x="7937" y="3363"/>
                  </a:cubicBezTo>
                  <a:cubicBezTo>
                    <a:pt x="8037" y="2960"/>
                    <a:pt x="8061" y="2540"/>
                    <a:pt x="8023" y="2127"/>
                  </a:cubicBezTo>
                  <a:cubicBezTo>
                    <a:pt x="8021" y="2110"/>
                    <a:pt x="8005" y="2101"/>
                    <a:pt x="7992" y="2101"/>
                  </a:cubicBezTo>
                  <a:cubicBezTo>
                    <a:pt x="7978" y="2101"/>
                    <a:pt x="7966" y="2109"/>
                    <a:pt x="7968" y="2127"/>
                  </a:cubicBezTo>
                  <a:cubicBezTo>
                    <a:pt x="8007" y="2646"/>
                    <a:pt x="7928" y="3123"/>
                    <a:pt x="7786" y="3609"/>
                  </a:cubicBezTo>
                  <a:cubicBezTo>
                    <a:pt x="7592" y="3911"/>
                    <a:pt x="7390" y="4206"/>
                    <a:pt x="7179" y="4505"/>
                  </a:cubicBezTo>
                  <a:cubicBezTo>
                    <a:pt x="7270" y="4118"/>
                    <a:pt x="7275" y="3711"/>
                    <a:pt x="7181" y="3322"/>
                  </a:cubicBezTo>
                  <a:cubicBezTo>
                    <a:pt x="7177" y="3308"/>
                    <a:pt x="7167" y="3302"/>
                    <a:pt x="7156" y="3302"/>
                  </a:cubicBezTo>
                  <a:cubicBezTo>
                    <a:pt x="7140" y="3302"/>
                    <a:pt x="7121" y="3316"/>
                    <a:pt x="7124" y="3338"/>
                  </a:cubicBezTo>
                  <a:cubicBezTo>
                    <a:pt x="7204" y="3863"/>
                    <a:pt x="7137" y="4340"/>
                    <a:pt x="6960" y="4817"/>
                  </a:cubicBezTo>
                  <a:cubicBezTo>
                    <a:pt x="6833" y="4995"/>
                    <a:pt x="6708" y="5171"/>
                    <a:pt x="6582" y="5351"/>
                  </a:cubicBezTo>
                  <a:cubicBezTo>
                    <a:pt x="6131" y="5985"/>
                    <a:pt x="5772" y="6632"/>
                    <a:pt x="5655" y="7380"/>
                  </a:cubicBezTo>
                  <a:cubicBezTo>
                    <a:pt x="5588" y="6900"/>
                    <a:pt x="5539" y="6417"/>
                    <a:pt x="5500" y="5933"/>
                  </a:cubicBezTo>
                  <a:cubicBezTo>
                    <a:pt x="5689" y="5380"/>
                    <a:pt x="5901" y="4823"/>
                    <a:pt x="6038" y="4257"/>
                  </a:cubicBezTo>
                  <a:cubicBezTo>
                    <a:pt x="6041" y="4243"/>
                    <a:pt x="6030" y="4234"/>
                    <a:pt x="6019" y="4234"/>
                  </a:cubicBezTo>
                  <a:cubicBezTo>
                    <a:pt x="6011" y="4234"/>
                    <a:pt x="6003" y="4238"/>
                    <a:pt x="6000" y="4247"/>
                  </a:cubicBezTo>
                  <a:cubicBezTo>
                    <a:pt x="5793" y="4756"/>
                    <a:pt x="5648" y="5297"/>
                    <a:pt x="5492" y="5828"/>
                  </a:cubicBezTo>
                  <a:cubicBezTo>
                    <a:pt x="5485" y="5732"/>
                    <a:pt x="5473" y="5636"/>
                    <a:pt x="5468" y="5537"/>
                  </a:cubicBezTo>
                  <a:cubicBezTo>
                    <a:pt x="5415" y="4676"/>
                    <a:pt x="5411" y="3775"/>
                    <a:pt x="5344" y="2882"/>
                  </a:cubicBezTo>
                  <a:cubicBezTo>
                    <a:pt x="5529" y="2233"/>
                    <a:pt x="5824" y="1675"/>
                    <a:pt x="6186" y="1106"/>
                  </a:cubicBezTo>
                  <a:cubicBezTo>
                    <a:pt x="6195" y="1094"/>
                    <a:pt x="6182" y="1079"/>
                    <a:pt x="6169" y="1079"/>
                  </a:cubicBezTo>
                  <a:cubicBezTo>
                    <a:pt x="6166" y="1079"/>
                    <a:pt x="6162" y="1081"/>
                    <a:pt x="6158" y="1084"/>
                  </a:cubicBezTo>
                  <a:cubicBezTo>
                    <a:pt x="5772" y="1565"/>
                    <a:pt x="5513" y="2152"/>
                    <a:pt x="5335" y="2743"/>
                  </a:cubicBezTo>
                  <a:cubicBezTo>
                    <a:pt x="5300" y="2320"/>
                    <a:pt x="5248" y="1900"/>
                    <a:pt x="5172" y="1487"/>
                  </a:cubicBezTo>
                  <a:cubicBezTo>
                    <a:pt x="5218" y="998"/>
                    <a:pt x="5242" y="508"/>
                    <a:pt x="5290" y="18"/>
                  </a:cubicBezTo>
                  <a:cubicBezTo>
                    <a:pt x="5291" y="6"/>
                    <a:pt x="5282"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5"/>
            <p:cNvSpPr/>
            <p:nvPr/>
          </p:nvSpPr>
          <p:spPr>
            <a:xfrm>
              <a:off x="2457522" y="3147335"/>
              <a:ext cx="66291" cy="40585"/>
            </a:xfrm>
            <a:custGeom>
              <a:rect b="b" l="l" r="r" t="t"/>
              <a:pathLst>
                <a:path extrusionOk="0" h="1282" w="2094">
                  <a:moveTo>
                    <a:pt x="2045" y="0"/>
                  </a:moveTo>
                  <a:cubicBezTo>
                    <a:pt x="2041" y="0"/>
                    <a:pt x="2036" y="1"/>
                    <a:pt x="2031" y="4"/>
                  </a:cubicBezTo>
                  <a:cubicBezTo>
                    <a:pt x="1632" y="212"/>
                    <a:pt x="1242" y="440"/>
                    <a:pt x="853" y="663"/>
                  </a:cubicBezTo>
                  <a:cubicBezTo>
                    <a:pt x="549" y="837"/>
                    <a:pt x="250" y="993"/>
                    <a:pt x="12" y="1254"/>
                  </a:cubicBezTo>
                  <a:cubicBezTo>
                    <a:pt x="1" y="1266"/>
                    <a:pt x="11" y="1281"/>
                    <a:pt x="24" y="1281"/>
                  </a:cubicBezTo>
                  <a:cubicBezTo>
                    <a:pt x="28" y="1281"/>
                    <a:pt x="33" y="1280"/>
                    <a:pt x="37" y="1276"/>
                  </a:cubicBezTo>
                  <a:cubicBezTo>
                    <a:pt x="579" y="744"/>
                    <a:pt x="1415" y="453"/>
                    <a:pt x="2063" y="61"/>
                  </a:cubicBezTo>
                  <a:cubicBezTo>
                    <a:pt x="2094" y="42"/>
                    <a:pt x="2074" y="0"/>
                    <a:pt x="2045" y="0"/>
                  </a:cubicBezTo>
                  <a:close/>
                </a:path>
              </a:pathLst>
            </a:custGeom>
            <a:solidFill>
              <a:srgbClr val="A17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7" name="Google Shape;4167;p35"/>
          <p:cNvGrpSpPr/>
          <p:nvPr/>
        </p:nvGrpSpPr>
        <p:grpSpPr>
          <a:xfrm rot="2201881">
            <a:off x="398661" y="4315065"/>
            <a:ext cx="1577912" cy="828129"/>
            <a:chOff x="350375" y="2608781"/>
            <a:chExt cx="1577905" cy="828125"/>
          </a:xfrm>
        </p:grpSpPr>
        <p:sp>
          <p:nvSpPr>
            <p:cNvPr id="4168" name="Google Shape;4168;p35"/>
            <p:cNvSpPr/>
            <p:nvPr/>
          </p:nvSpPr>
          <p:spPr>
            <a:xfrm>
              <a:off x="1170365" y="3220812"/>
              <a:ext cx="182411" cy="216094"/>
            </a:xfrm>
            <a:custGeom>
              <a:rect b="b" l="l" r="r" t="t"/>
              <a:pathLst>
                <a:path extrusionOk="0" h="6826" w="5762">
                  <a:moveTo>
                    <a:pt x="5761" y="1"/>
                  </a:moveTo>
                  <a:cubicBezTo>
                    <a:pt x="4669" y="2489"/>
                    <a:pt x="433" y="6826"/>
                    <a:pt x="433" y="6826"/>
                  </a:cubicBezTo>
                  <a:cubicBezTo>
                    <a:pt x="433" y="6826"/>
                    <a:pt x="1" y="5553"/>
                    <a:pt x="1051" y="2930"/>
                  </a:cubicBezTo>
                  <a:cubicBezTo>
                    <a:pt x="2101" y="308"/>
                    <a:pt x="5761" y="1"/>
                    <a:pt x="5761" y="1"/>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5"/>
            <p:cNvSpPr/>
            <p:nvPr/>
          </p:nvSpPr>
          <p:spPr>
            <a:xfrm>
              <a:off x="723932" y="3103743"/>
              <a:ext cx="132518" cy="150531"/>
            </a:xfrm>
            <a:custGeom>
              <a:rect b="b" l="l" r="r" t="t"/>
              <a:pathLst>
                <a:path extrusionOk="0" h="4755" w="4186">
                  <a:moveTo>
                    <a:pt x="466" y="4010"/>
                  </a:moveTo>
                  <a:cubicBezTo>
                    <a:pt x="656" y="4455"/>
                    <a:pt x="1282" y="4564"/>
                    <a:pt x="1647" y="3932"/>
                  </a:cubicBezTo>
                  <a:cubicBezTo>
                    <a:pt x="1647" y="3932"/>
                    <a:pt x="2154" y="4755"/>
                    <a:pt x="2831" y="4172"/>
                  </a:cubicBezTo>
                  <a:cubicBezTo>
                    <a:pt x="2831" y="4172"/>
                    <a:pt x="3550" y="4657"/>
                    <a:pt x="3821" y="3956"/>
                  </a:cubicBezTo>
                  <a:cubicBezTo>
                    <a:pt x="4091" y="3255"/>
                    <a:pt x="3694" y="2077"/>
                    <a:pt x="3350" y="2236"/>
                  </a:cubicBezTo>
                  <a:cubicBezTo>
                    <a:pt x="3350" y="2236"/>
                    <a:pt x="4186" y="987"/>
                    <a:pt x="3095" y="494"/>
                  </a:cubicBezTo>
                  <a:cubicBezTo>
                    <a:pt x="2004" y="1"/>
                    <a:pt x="1959" y="952"/>
                    <a:pt x="1959" y="952"/>
                  </a:cubicBezTo>
                  <a:cubicBezTo>
                    <a:pt x="1959" y="952"/>
                    <a:pt x="1202" y="34"/>
                    <a:pt x="928" y="415"/>
                  </a:cubicBezTo>
                  <a:cubicBezTo>
                    <a:pt x="656" y="798"/>
                    <a:pt x="1039" y="2399"/>
                    <a:pt x="1039" y="2399"/>
                  </a:cubicBezTo>
                  <a:cubicBezTo>
                    <a:pt x="1039" y="2399"/>
                    <a:pt x="0" y="2927"/>
                    <a:pt x="466" y="4010"/>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5"/>
            <p:cNvSpPr/>
            <p:nvPr/>
          </p:nvSpPr>
          <p:spPr>
            <a:xfrm>
              <a:off x="350375" y="2620526"/>
              <a:ext cx="138850" cy="157749"/>
            </a:xfrm>
            <a:custGeom>
              <a:rect b="b" l="l" r="r" t="t"/>
              <a:pathLst>
                <a:path extrusionOk="0" h="4983" w="4386">
                  <a:moveTo>
                    <a:pt x="3085" y="3373"/>
                  </a:moveTo>
                  <a:cubicBezTo>
                    <a:pt x="2796" y="4151"/>
                    <a:pt x="2467" y="4676"/>
                    <a:pt x="1756" y="4480"/>
                  </a:cubicBezTo>
                  <a:cubicBezTo>
                    <a:pt x="1756" y="4480"/>
                    <a:pt x="981" y="4983"/>
                    <a:pt x="697" y="4691"/>
                  </a:cubicBezTo>
                  <a:cubicBezTo>
                    <a:pt x="413" y="4398"/>
                    <a:pt x="787" y="3833"/>
                    <a:pt x="787" y="3833"/>
                  </a:cubicBezTo>
                  <a:cubicBezTo>
                    <a:pt x="787" y="3833"/>
                    <a:pt x="0" y="3185"/>
                    <a:pt x="716" y="1679"/>
                  </a:cubicBezTo>
                  <a:cubicBezTo>
                    <a:pt x="1222" y="616"/>
                    <a:pt x="2016" y="238"/>
                    <a:pt x="2207" y="597"/>
                  </a:cubicBezTo>
                  <a:lnTo>
                    <a:pt x="2399" y="957"/>
                  </a:lnTo>
                  <a:cubicBezTo>
                    <a:pt x="2399" y="957"/>
                    <a:pt x="3127" y="1"/>
                    <a:pt x="3755" y="185"/>
                  </a:cubicBezTo>
                  <a:cubicBezTo>
                    <a:pt x="4385" y="369"/>
                    <a:pt x="4097" y="1145"/>
                    <a:pt x="3780" y="1590"/>
                  </a:cubicBezTo>
                  <a:cubicBezTo>
                    <a:pt x="3780" y="1590"/>
                    <a:pt x="4167" y="1480"/>
                    <a:pt x="3959" y="2357"/>
                  </a:cubicBezTo>
                  <a:cubicBezTo>
                    <a:pt x="3753" y="3235"/>
                    <a:pt x="3085" y="3373"/>
                    <a:pt x="3085" y="3373"/>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5"/>
            <p:cNvSpPr/>
            <p:nvPr/>
          </p:nvSpPr>
          <p:spPr>
            <a:xfrm>
              <a:off x="514044" y="2608781"/>
              <a:ext cx="136064" cy="199189"/>
            </a:xfrm>
            <a:custGeom>
              <a:rect b="b" l="l" r="r" t="t"/>
              <a:pathLst>
                <a:path extrusionOk="0" h="6292" w="4298">
                  <a:moveTo>
                    <a:pt x="2700" y="4377"/>
                  </a:moveTo>
                  <a:cubicBezTo>
                    <a:pt x="2656" y="4119"/>
                    <a:pt x="3280" y="3719"/>
                    <a:pt x="3595" y="3396"/>
                  </a:cubicBezTo>
                  <a:cubicBezTo>
                    <a:pt x="3912" y="3075"/>
                    <a:pt x="4298" y="2659"/>
                    <a:pt x="3889" y="2221"/>
                  </a:cubicBezTo>
                  <a:cubicBezTo>
                    <a:pt x="3479" y="1785"/>
                    <a:pt x="4213" y="837"/>
                    <a:pt x="3591" y="420"/>
                  </a:cubicBezTo>
                  <a:cubicBezTo>
                    <a:pt x="2966" y="1"/>
                    <a:pt x="2278" y="1327"/>
                    <a:pt x="2278" y="1327"/>
                  </a:cubicBezTo>
                  <a:cubicBezTo>
                    <a:pt x="2278" y="1327"/>
                    <a:pt x="1879" y="146"/>
                    <a:pt x="1349" y="488"/>
                  </a:cubicBezTo>
                  <a:cubicBezTo>
                    <a:pt x="816" y="828"/>
                    <a:pt x="866" y="2537"/>
                    <a:pt x="866" y="2537"/>
                  </a:cubicBezTo>
                  <a:cubicBezTo>
                    <a:pt x="866" y="2537"/>
                    <a:pt x="0" y="3302"/>
                    <a:pt x="256" y="4035"/>
                  </a:cubicBezTo>
                  <a:cubicBezTo>
                    <a:pt x="512" y="4768"/>
                    <a:pt x="1175" y="4605"/>
                    <a:pt x="1175" y="4605"/>
                  </a:cubicBezTo>
                  <a:cubicBezTo>
                    <a:pt x="1175" y="4605"/>
                    <a:pt x="444" y="5870"/>
                    <a:pt x="1101" y="6081"/>
                  </a:cubicBezTo>
                  <a:cubicBezTo>
                    <a:pt x="1760" y="6292"/>
                    <a:pt x="2865" y="5366"/>
                    <a:pt x="2700" y="437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5"/>
            <p:cNvSpPr/>
            <p:nvPr/>
          </p:nvSpPr>
          <p:spPr>
            <a:xfrm>
              <a:off x="715036" y="2697770"/>
              <a:ext cx="175636" cy="145624"/>
            </a:xfrm>
            <a:custGeom>
              <a:rect b="b" l="l" r="r" t="t"/>
              <a:pathLst>
                <a:path extrusionOk="0" h="4600" w="5548">
                  <a:moveTo>
                    <a:pt x="712" y="3887"/>
                  </a:moveTo>
                  <a:cubicBezTo>
                    <a:pt x="980" y="4352"/>
                    <a:pt x="1516" y="4599"/>
                    <a:pt x="2043" y="4490"/>
                  </a:cubicBezTo>
                  <a:cubicBezTo>
                    <a:pt x="2793" y="4335"/>
                    <a:pt x="3625" y="3836"/>
                    <a:pt x="3933" y="3279"/>
                  </a:cubicBezTo>
                  <a:cubicBezTo>
                    <a:pt x="4394" y="2446"/>
                    <a:pt x="3600" y="1742"/>
                    <a:pt x="3600" y="1742"/>
                  </a:cubicBezTo>
                  <a:cubicBezTo>
                    <a:pt x="3600" y="1742"/>
                    <a:pt x="5547" y="897"/>
                    <a:pt x="4862" y="540"/>
                  </a:cubicBezTo>
                  <a:cubicBezTo>
                    <a:pt x="4176" y="184"/>
                    <a:pt x="2603" y="759"/>
                    <a:pt x="2603" y="759"/>
                  </a:cubicBezTo>
                  <a:cubicBezTo>
                    <a:pt x="2603" y="759"/>
                    <a:pt x="1980" y="1"/>
                    <a:pt x="1541" y="178"/>
                  </a:cubicBezTo>
                  <a:cubicBezTo>
                    <a:pt x="1100" y="357"/>
                    <a:pt x="1417" y="1478"/>
                    <a:pt x="1417" y="1478"/>
                  </a:cubicBezTo>
                  <a:cubicBezTo>
                    <a:pt x="1417" y="1478"/>
                    <a:pt x="489" y="1084"/>
                    <a:pt x="190" y="1944"/>
                  </a:cubicBezTo>
                  <a:cubicBezTo>
                    <a:pt x="1" y="2483"/>
                    <a:pt x="393" y="3333"/>
                    <a:pt x="712" y="3887"/>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5"/>
            <p:cNvSpPr/>
            <p:nvPr/>
          </p:nvSpPr>
          <p:spPr>
            <a:xfrm>
              <a:off x="499671" y="2840766"/>
              <a:ext cx="134386" cy="179498"/>
            </a:xfrm>
            <a:custGeom>
              <a:rect b="b" l="l" r="r" t="t"/>
              <a:pathLst>
                <a:path extrusionOk="0" h="5670" w="4245">
                  <a:moveTo>
                    <a:pt x="389" y="4521"/>
                  </a:moveTo>
                  <a:cubicBezTo>
                    <a:pt x="284" y="5393"/>
                    <a:pt x="1131" y="5542"/>
                    <a:pt x="1355" y="5118"/>
                  </a:cubicBezTo>
                  <a:cubicBezTo>
                    <a:pt x="1355" y="5118"/>
                    <a:pt x="2303" y="5670"/>
                    <a:pt x="3031" y="4822"/>
                  </a:cubicBezTo>
                  <a:cubicBezTo>
                    <a:pt x="4244" y="3417"/>
                    <a:pt x="2869" y="2966"/>
                    <a:pt x="2869" y="2966"/>
                  </a:cubicBezTo>
                  <a:cubicBezTo>
                    <a:pt x="2869" y="2966"/>
                    <a:pt x="3878" y="1934"/>
                    <a:pt x="3519" y="1589"/>
                  </a:cubicBezTo>
                  <a:cubicBezTo>
                    <a:pt x="3162" y="1244"/>
                    <a:pt x="2677" y="1704"/>
                    <a:pt x="2677" y="1704"/>
                  </a:cubicBezTo>
                  <a:cubicBezTo>
                    <a:pt x="2677" y="1704"/>
                    <a:pt x="3766" y="807"/>
                    <a:pt x="3071" y="530"/>
                  </a:cubicBezTo>
                  <a:cubicBezTo>
                    <a:pt x="2373" y="255"/>
                    <a:pt x="1864" y="873"/>
                    <a:pt x="1864" y="873"/>
                  </a:cubicBezTo>
                  <a:cubicBezTo>
                    <a:pt x="1864" y="873"/>
                    <a:pt x="518" y="1"/>
                    <a:pt x="260" y="1113"/>
                  </a:cubicBezTo>
                  <a:cubicBezTo>
                    <a:pt x="1" y="2226"/>
                    <a:pt x="674" y="3690"/>
                    <a:pt x="674" y="3690"/>
                  </a:cubicBezTo>
                  <a:cubicBezTo>
                    <a:pt x="674" y="3690"/>
                    <a:pt x="508" y="3510"/>
                    <a:pt x="389" y="4521"/>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35"/>
            <p:cNvSpPr/>
            <p:nvPr/>
          </p:nvSpPr>
          <p:spPr>
            <a:xfrm>
              <a:off x="420528" y="2706412"/>
              <a:ext cx="1507752" cy="620234"/>
            </a:xfrm>
            <a:custGeom>
              <a:rect b="b" l="l" r="r" t="t"/>
              <a:pathLst>
                <a:path extrusionOk="0" h="19592" w="47627">
                  <a:moveTo>
                    <a:pt x="247" y="0"/>
                  </a:moveTo>
                  <a:cubicBezTo>
                    <a:pt x="98" y="0"/>
                    <a:pt x="0" y="231"/>
                    <a:pt x="161" y="334"/>
                  </a:cubicBezTo>
                  <a:cubicBezTo>
                    <a:pt x="3151" y="2258"/>
                    <a:pt x="6237" y="4057"/>
                    <a:pt x="9395" y="5725"/>
                  </a:cubicBezTo>
                  <a:cubicBezTo>
                    <a:pt x="9462" y="5799"/>
                    <a:pt x="9523" y="5878"/>
                    <a:pt x="9593" y="5951"/>
                  </a:cubicBezTo>
                  <a:cubicBezTo>
                    <a:pt x="9617" y="5976"/>
                    <a:pt x="9644" y="5986"/>
                    <a:pt x="9670" y="5986"/>
                  </a:cubicBezTo>
                  <a:cubicBezTo>
                    <a:pt x="9711" y="5986"/>
                    <a:pt x="9751" y="5960"/>
                    <a:pt x="9774" y="5923"/>
                  </a:cubicBezTo>
                  <a:cubicBezTo>
                    <a:pt x="11508" y="6832"/>
                    <a:pt x="13268" y="7699"/>
                    <a:pt x="15048" y="8519"/>
                  </a:cubicBezTo>
                  <a:cubicBezTo>
                    <a:pt x="14183" y="8328"/>
                    <a:pt x="13264" y="8315"/>
                    <a:pt x="12372" y="8230"/>
                  </a:cubicBezTo>
                  <a:cubicBezTo>
                    <a:pt x="9877" y="7988"/>
                    <a:pt x="7419" y="7562"/>
                    <a:pt x="4956" y="7107"/>
                  </a:cubicBezTo>
                  <a:cubicBezTo>
                    <a:pt x="4947" y="7105"/>
                    <a:pt x="4939" y="7105"/>
                    <a:pt x="4931" y="7105"/>
                  </a:cubicBezTo>
                  <a:cubicBezTo>
                    <a:pt x="4808" y="7105"/>
                    <a:pt x="4759" y="7291"/>
                    <a:pt x="4896" y="7326"/>
                  </a:cubicBezTo>
                  <a:cubicBezTo>
                    <a:pt x="6705" y="7801"/>
                    <a:pt x="8546" y="8150"/>
                    <a:pt x="10400" y="8398"/>
                  </a:cubicBezTo>
                  <a:cubicBezTo>
                    <a:pt x="12458" y="8675"/>
                    <a:pt x="14589" y="8608"/>
                    <a:pt x="16553" y="9326"/>
                  </a:cubicBezTo>
                  <a:cubicBezTo>
                    <a:pt x="16564" y="9330"/>
                    <a:pt x="16573" y="9332"/>
                    <a:pt x="16582" y="9332"/>
                  </a:cubicBezTo>
                  <a:cubicBezTo>
                    <a:pt x="16624" y="9332"/>
                    <a:pt x="16650" y="9291"/>
                    <a:pt x="16652" y="9249"/>
                  </a:cubicBezTo>
                  <a:cubicBezTo>
                    <a:pt x="17381" y="9572"/>
                    <a:pt x="18115" y="9880"/>
                    <a:pt x="18851" y="10186"/>
                  </a:cubicBezTo>
                  <a:cubicBezTo>
                    <a:pt x="19017" y="10314"/>
                    <a:pt x="19178" y="10442"/>
                    <a:pt x="19347" y="10565"/>
                  </a:cubicBezTo>
                  <a:cubicBezTo>
                    <a:pt x="19366" y="10579"/>
                    <a:pt x="19385" y="10584"/>
                    <a:pt x="19403" y="10584"/>
                  </a:cubicBezTo>
                  <a:cubicBezTo>
                    <a:pt x="19462" y="10584"/>
                    <a:pt x="19513" y="10527"/>
                    <a:pt x="19520" y="10468"/>
                  </a:cubicBezTo>
                  <a:cubicBezTo>
                    <a:pt x="20573" y="10897"/>
                    <a:pt x="21629" y="11313"/>
                    <a:pt x="22692" y="11707"/>
                  </a:cubicBezTo>
                  <a:cubicBezTo>
                    <a:pt x="26682" y="13189"/>
                    <a:pt x="30818" y="14400"/>
                    <a:pt x="35015" y="15034"/>
                  </a:cubicBezTo>
                  <a:cubicBezTo>
                    <a:pt x="32210" y="16821"/>
                    <a:pt x="28826" y="17181"/>
                    <a:pt x="25475" y="17181"/>
                  </a:cubicBezTo>
                  <a:cubicBezTo>
                    <a:pt x="25386" y="17181"/>
                    <a:pt x="25297" y="17181"/>
                    <a:pt x="25208" y="17181"/>
                  </a:cubicBezTo>
                  <a:cubicBezTo>
                    <a:pt x="25192" y="17169"/>
                    <a:pt x="25174" y="17160"/>
                    <a:pt x="25152" y="17160"/>
                  </a:cubicBezTo>
                  <a:cubicBezTo>
                    <a:pt x="25143" y="17160"/>
                    <a:pt x="25132" y="17162"/>
                    <a:pt x="25121" y="17166"/>
                  </a:cubicBezTo>
                  <a:cubicBezTo>
                    <a:pt x="25109" y="17172"/>
                    <a:pt x="25096" y="17175"/>
                    <a:pt x="25081" y="17181"/>
                  </a:cubicBezTo>
                  <a:cubicBezTo>
                    <a:pt x="24641" y="17178"/>
                    <a:pt x="24201" y="17170"/>
                    <a:pt x="23765" y="17159"/>
                  </a:cubicBezTo>
                  <a:cubicBezTo>
                    <a:pt x="23759" y="17108"/>
                    <a:pt x="23724" y="17059"/>
                    <a:pt x="23656" y="17054"/>
                  </a:cubicBezTo>
                  <a:cubicBezTo>
                    <a:pt x="21278" y="16867"/>
                    <a:pt x="19417" y="15316"/>
                    <a:pt x="17115" y="14839"/>
                  </a:cubicBezTo>
                  <a:cubicBezTo>
                    <a:pt x="15741" y="14555"/>
                    <a:pt x="14337" y="14467"/>
                    <a:pt x="12935" y="14467"/>
                  </a:cubicBezTo>
                  <a:cubicBezTo>
                    <a:pt x="12491" y="14467"/>
                    <a:pt x="12047" y="14476"/>
                    <a:pt x="11604" y="14490"/>
                  </a:cubicBezTo>
                  <a:cubicBezTo>
                    <a:pt x="11504" y="14495"/>
                    <a:pt x="11503" y="14649"/>
                    <a:pt x="11602" y="14649"/>
                  </a:cubicBezTo>
                  <a:cubicBezTo>
                    <a:pt x="11603" y="14649"/>
                    <a:pt x="11604" y="14649"/>
                    <a:pt x="11604" y="14649"/>
                  </a:cubicBezTo>
                  <a:cubicBezTo>
                    <a:pt x="11960" y="14636"/>
                    <a:pt x="12313" y="14630"/>
                    <a:pt x="12664" y="14630"/>
                  </a:cubicBezTo>
                  <a:cubicBezTo>
                    <a:pt x="14759" y="14630"/>
                    <a:pt x="16761" y="14878"/>
                    <a:pt x="18742" y="15718"/>
                  </a:cubicBezTo>
                  <a:cubicBezTo>
                    <a:pt x="19869" y="16196"/>
                    <a:pt x="20894" y="16801"/>
                    <a:pt x="22020" y="17105"/>
                  </a:cubicBezTo>
                  <a:cubicBezTo>
                    <a:pt x="21639" y="17092"/>
                    <a:pt x="21261" y="17077"/>
                    <a:pt x="20891" y="17066"/>
                  </a:cubicBezTo>
                  <a:cubicBezTo>
                    <a:pt x="20336" y="17049"/>
                    <a:pt x="19781" y="17042"/>
                    <a:pt x="19226" y="17042"/>
                  </a:cubicBezTo>
                  <a:cubicBezTo>
                    <a:pt x="14590" y="17042"/>
                    <a:pt x="9951" y="17561"/>
                    <a:pt x="5312" y="17578"/>
                  </a:cubicBezTo>
                  <a:cubicBezTo>
                    <a:pt x="5049" y="17578"/>
                    <a:pt x="5049" y="17986"/>
                    <a:pt x="5312" y="17986"/>
                  </a:cubicBezTo>
                  <a:cubicBezTo>
                    <a:pt x="10577" y="17959"/>
                    <a:pt x="15776" y="17376"/>
                    <a:pt x="21032" y="17376"/>
                  </a:cubicBezTo>
                  <a:cubicBezTo>
                    <a:pt x="21708" y="17376"/>
                    <a:pt x="22385" y="17386"/>
                    <a:pt x="23063" y="17408"/>
                  </a:cubicBezTo>
                  <a:cubicBezTo>
                    <a:pt x="23483" y="17421"/>
                    <a:pt x="23912" y="17437"/>
                    <a:pt x="24345" y="17450"/>
                  </a:cubicBezTo>
                  <a:cubicBezTo>
                    <a:pt x="23246" y="17847"/>
                    <a:pt x="22160" y="18225"/>
                    <a:pt x="21001" y="18453"/>
                  </a:cubicBezTo>
                  <a:cubicBezTo>
                    <a:pt x="19667" y="18715"/>
                    <a:pt x="18354" y="18884"/>
                    <a:pt x="17075" y="19368"/>
                  </a:cubicBezTo>
                  <a:cubicBezTo>
                    <a:pt x="16955" y="19414"/>
                    <a:pt x="16987" y="19591"/>
                    <a:pt x="17097" y="19591"/>
                  </a:cubicBezTo>
                  <a:cubicBezTo>
                    <a:pt x="17109" y="19591"/>
                    <a:pt x="17121" y="19589"/>
                    <a:pt x="17135" y="19585"/>
                  </a:cubicBezTo>
                  <a:cubicBezTo>
                    <a:pt x="19737" y="18700"/>
                    <a:pt x="22532" y="18745"/>
                    <a:pt x="25011" y="17469"/>
                  </a:cubicBezTo>
                  <a:cubicBezTo>
                    <a:pt x="25506" y="17482"/>
                    <a:pt x="26005" y="17490"/>
                    <a:pt x="26507" y="17490"/>
                  </a:cubicBezTo>
                  <a:cubicBezTo>
                    <a:pt x="29734" y="17490"/>
                    <a:pt x="33052" y="17124"/>
                    <a:pt x="35574" y="15116"/>
                  </a:cubicBezTo>
                  <a:cubicBezTo>
                    <a:pt x="37434" y="15373"/>
                    <a:pt x="39306" y="15515"/>
                    <a:pt x="41183" y="15515"/>
                  </a:cubicBezTo>
                  <a:cubicBezTo>
                    <a:pt x="43246" y="15515"/>
                    <a:pt x="45315" y="15343"/>
                    <a:pt x="47381" y="14960"/>
                  </a:cubicBezTo>
                  <a:cubicBezTo>
                    <a:pt x="47626" y="14909"/>
                    <a:pt x="47539" y="14557"/>
                    <a:pt x="47309" y="14557"/>
                  </a:cubicBezTo>
                  <a:cubicBezTo>
                    <a:pt x="47296" y="14557"/>
                    <a:pt x="47283" y="14558"/>
                    <a:pt x="47269" y="14560"/>
                  </a:cubicBezTo>
                  <a:cubicBezTo>
                    <a:pt x="45329" y="14887"/>
                    <a:pt x="43394" y="15037"/>
                    <a:pt x="41467" y="15037"/>
                  </a:cubicBezTo>
                  <a:cubicBezTo>
                    <a:pt x="34834" y="15037"/>
                    <a:pt x="28304" y="13271"/>
                    <a:pt x="22064" y="10939"/>
                  </a:cubicBezTo>
                  <a:cubicBezTo>
                    <a:pt x="20894" y="10503"/>
                    <a:pt x="19737" y="10040"/>
                    <a:pt x="18586" y="9566"/>
                  </a:cubicBezTo>
                  <a:cubicBezTo>
                    <a:pt x="17294" y="8330"/>
                    <a:pt x="16242" y="7017"/>
                    <a:pt x="15323" y="5398"/>
                  </a:cubicBezTo>
                  <a:cubicBezTo>
                    <a:pt x="14594" y="4113"/>
                    <a:pt x="13710" y="2871"/>
                    <a:pt x="12182" y="2558"/>
                  </a:cubicBezTo>
                  <a:cubicBezTo>
                    <a:pt x="12167" y="2555"/>
                    <a:pt x="12153" y="2554"/>
                    <a:pt x="12140" y="2554"/>
                  </a:cubicBezTo>
                  <a:cubicBezTo>
                    <a:pt x="11945" y="2554"/>
                    <a:pt x="11876" y="2840"/>
                    <a:pt x="12086" y="2905"/>
                  </a:cubicBezTo>
                  <a:cubicBezTo>
                    <a:pt x="14323" y="3595"/>
                    <a:pt x="14907" y="5785"/>
                    <a:pt x="16143" y="7502"/>
                  </a:cubicBezTo>
                  <a:cubicBezTo>
                    <a:pt x="16580" y="8110"/>
                    <a:pt x="17077" y="8656"/>
                    <a:pt x="17615" y="9160"/>
                  </a:cubicBezTo>
                  <a:cubicBezTo>
                    <a:pt x="14769" y="7958"/>
                    <a:pt x="11980" y="6642"/>
                    <a:pt x="9247" y="5210"/>
                  </a:cubicBezTo>
                  <a:cubicBezTo>
                    <a:pt x="8569" y="4419"/>
                    <a:pt x="7978" y="3602"/>
                    <a:pt x="7450" y="2676"/>
                  </a:cubicBezTo>
                  <a:cubicBezTo>
                    <a:pt x="7000" y="1889"/>
                    <a:pt x="6458" y="1130"/>
                    <a:pt x="5646" y="686"/>
                  </a:cubicBezTo>
                  <a:cubicBezTo>
                    <a:pt x="5634" y="679"/>
                    <a:pt x="5621" y="676"/>
                    <a:pt x="5609" y="676"/>
                  </a:cubicBezTo>
                  <a:cubicBezTo>
                    <a:pt x="5547" y="676"/>
                    <a:pt x="5499" y="755"/>
                    <a:pt x="5553" y="807"/>
                  </a:cubicBezTo>
                  <a:cubicBezTo>
                    <a:pt x="6817" y="2049"/>
                    <a:pt x="7669" y="3563"/>
                    <a:pt x="8744" y="4949"/>
                  </a:cubicBezTo>
                  <a:cubicBezTo>
                    <a:pt x="5883" y="3430"/>
                    <a:pt x="3078" y="1794"/>
                    <a:pt x="338" y="29"/>
                  </a:cubicBezTo>
                  <a:cubicBezTo>
                    <a:pt x="307" y="9"/>
                    <a:pt x="27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5"/>
            <p:cNvSpPr/>
            <p:nvPr/>
          </p:nvSpPr>
          <p:spPr>
            <a:xfrm>
              <a:off x="1078020" y="2933680"/>
              <a:ext cx="159775" cy="175351"/>
            </a:xfrm>
            <a:custGeom>
              <a:rect b="b" l="l" r="r" t="t"/>
              <a:pathLst>
                <a:path extrusionOk="0" h="5539" w="5047">
                  <a:moveTo>
                    <a:pt x="5047" y="5538"/>
                  </a:moveTo>
                  <a:cubicBezTo>
                    <a:pt x="1479" y="4678"/>
                    <a:pt x="787" y="2051"/>
                    <a:pt x="0" y="1"/>
                  </a:cubicBezTo>
                  <a:cubicBezTo>
                    <a:pt x="0" y="1"/>
                    <a:pt x="2429" y="89"/>
                    <a:pt x="3581" y="1234"/>
                  </a:cubicBezTo>
                  <a:cubicBezTo>
                    <a:pt x="4734" y="2380"/>
                    <a:pt x="5047" y="5538"/>
                    <a:pt x="5047" y="5538"/>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5"/>
            <p:cNvSpPr/>
            <p:nvPr/>
          </p:nvSpPr>
          <p:spPr>
            <a:xfrm>
              <a:off x="942239" y="3047876"/>
              <a:ext cx="231290" cy="121027"/>
            </a:xfrm>
            <a:custGeom>
              <a:rect b="b" l="l" r="r" t="t"/>
              <a:pathLst>
                <a:path extrusionOk="0" h="3823" w="7306">
                  <a:moveTo>
                    <a:pt x="0" y="2096"/>
                  </a:moveTo>
                  <a:cubicBezTo>
                    <a:pt x="1570" y="2938"/>
                    <a:pt x="5280" y="3823"/>
                    <a:pt x="7305" y="1330"/>
                  </a:cubicBezTo>
                  <a:cubicBezTo>
                    <a:pt x="7305" y="1330"/>
                    <a:pt x="4999" y="1"/>
                    <a:pt x="3188" y="677"/>
                  </a:cubicBezTo>
                  <a:cubicBezTo>
                    <a:pt x="1379" y="1352"/>
                    <a:pt x="0" y="2096"/>
                    <a:pt x="0" y="2096"/>
                  </a:cubicBezTo>
                  <a:close/>
                </a:path>
              </a:pathLst>
            </a:custGeom>
            <a:gradFill>
              <a:gsLst>
                <a:gs pos="0">
                  <a:schemeClr val="accent5"/>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5"/>
            <p:cNvSpPr/>
            <p:nvPr/>
          </p:nvSpPr>
          <p:spPr>
            <a:xfrm>
              <a:off x="506256" y="3203685"/>
              <a:ext cx="115771" cy="152652"/>
            </a:xfrm>
            <a:custGeom>
              <a:rect b="b" l="l" r="r" t="t"/>
              <a:pathLst>
                <a:path extrusionOk="0" h="4822" w="3657">
                  <a:moveTo>
                    <a:pt x="373" y="3327"/>
                  </a:moveTo>
                  <a:cubicBezTo>
                    <a:pt x="577" y="3653"/>
                    <a:pt x="844" y="4134"/>
                    <a:pt x="1275" y="3936"/>
                  </a:cubicBezTo>
                  <a:cubicBezTo>
                    <a:pt x="1275" y="3936"/>
                    <a:pt x="1401" y="4822"/>
                    <a:pt x="2016" y="4720"/>
                  </a:cubicBezTo>
                  <a:cubicBezTo>
                    <a:pt x="2176" y="4692"/>
                    <a:pt x="2323" y="4637"/>
                    <a:pt x="2453" y="4569"/>
                  </a:cubicBezTo>
                  <a:cubicBezTo>
                    <a:pt x="2791" y="4390"/>
                    <a:pt x="3026" y="4055"/>
                    <a:pt x="3074" y="3676"/>
                  </a:cubicBezTo>
                  <a:cubicBezTo>
                    <a:pt x="3107" y="3392"/>
                    <a:pt x="3193" y="3013"/>
                    <a:pt x="3396" y="2709"/>
                  </a:cubicBezTo>
                  <a:cubicBezTo>
                    <a:pt x="3657" y="2322"/>
                    <a:pt x="3603" y="1791"/>
                    <a:pt x="3289" y="1445"/>
                  </a:cubicBezTo>
                  <a:cubicBezTo>
                    <a:pt x="2957" y="1080"/>
                    <a:pt x="3170" y="350"/>
                    <a:pt x="2562" y="11"/>
                  </a:cubicBezTo>
                  <a:cubicBezTo>
                    <a:pt x="2562" y="11"/>
                    <a:pt x="1232" y="1"/>
                    <a:pt x="1389" y="692"/>
                  </a:cubicBezTo>
                  <a:cubicBezTo>
                    <a:pt x="1389" y="692"/>
                    <a:pt x="344" y="991"/>
                    <a:pt x="347" y="1391"/>
                  </a:cubicBezTo>
                  <a:cubicBezTo>
                    <a:pt x="350" y="1791"/>
                    <a:pt x="568" y="2092"/>
                    <a:pt x="581" y="2427"/>
                  </a:cubicBezTo>
                  <a:cubicBezTo>
                    <a:pt x="595" y="2764"/>
                    <a:pt x="1" y="2736"/>
                    <a:pt x="373" y="3327"/>
                  </a:cubicBezTo>
                  <a:close/>
                </a:path>
              </a:pathLst>
            </a:custGeom>
            <a:gradFill>
              <a:gsLst>
                <a:gs pos="0">
                  <a:schemeClr val="accent1"/>
                </a:gs>
                <a:gs pos="100000">
                  <a:schemeClr val="accen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5"/>
            <p:cNvSpPr/>
            <p:nvPr/>
          </p:nvSpPr>
          <p:spPr>
            <a:xfrm>
              <a:off x="891431" y="3262916"/>
              <a:ext cx="116974" cy="152146"/>
            </a:xfrm>
            <a:custGeom>
              <a:rect b="b" l="l" r="r" t="t"/>
              <a:pathLst>
                <a:path extrusionOk="0" h="4806" w="3695">
                  <a:moveTo>
                    <a:pt x="224" y="3136"/>
                  </a:moveTo>
                  <a:cubicBezTo>
                    <a:pt x="311" y="3780"/>
                    <a:pt x="553" y="4188"/>
                    <a:pt x="1007" y="4423"/>
                  </a:cubicBezTo>
                  <a:cubicBezTo>
                    <a:pt x="1459" y="4657"/>
                    <a:pt x="1507" y="4805"/>
                    <a:pt x="2083" y="3755"/>
                  </a:cubicBezTo>
                  <a:cubicBezTo>
                    <a:pt x="2657" y="2707"/>
                    <a:pt x="3694" y="1811"/>
                    <a:pt x="2974" y="1209"/>
                  </a:cubicBezTo>
                  <a:cubicBezTo>
                    <a:pt x="2659" y="944"/>
                    <a:pt x="2375" y="668"/>
                    <a:pt x="2157" y="442"/>
                  </a:cubicBezTo>
                  <a:cubicBezTo>
                    <a:pt x="1779" y="51"/>
                    <a:pt x="1137" y="0"/>
                    <a:pt x="755" y="386"/>
                  </a:cubicBezTo>
                  <a:cubicBezTo>
                    <a:pt x="611" y="531"/>
                    <a:pt x="505" y="723"/>
                    <a:pt x="486" y="977"/>
                  </a:cubicBezTo>
                  <a:cubicBezTo>
                    <a:pt x="486" y="976"/>
                    <a:pt x="0" y="1470"/>
                    <a:pt x="224" y="3136"/>
                  </a:cubicBezTo>
                  <a:close/>
                </a:path>
              </a:pathLst>
            </a:custGeom>
            <a:gradFill>
              <a:gsLst>
                <a:gs pos="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5"/>
            <p:cNvSpPr/>
            <p:nvPr/>
          </p:nvSpPr>
          <p:spPr>
            <a:xfrm>
              <a:off x="1186541" y="3138914"/>
              <a:ext cx="248037" cy="160219"/>
            </a:xfrm>
            <a:custGeom>
              <a:rect b="b" l="l" r="r" t="t"/>
              <a:pathLst>
                <a:path extrusionOk="0" h="5061" w="7835">
                  <a:moveTo>
                    <a:pt x="7834" y="2681"/>
                  </a:moveTo>
                  <a:cubicBezTo>
                    <a:pt x="6979" y="4065"/>
                    <a:pt x="4252" y="5060"/>
                    <a:pt x="2368" y="3804"/>
                  </a:cubicBezTo>
                  <a:cubicBezTo>
                    <a:pt x="483" y="2550"/>
                    <a:pt x="0" y="1073"/>
                    <a:pt x="135" y="1"/>
                  </a:cubicBezTo>
                  <a:cubicBezTo>
                    <a:pt x="135" y="1"/>
                    <a:pt x="1513" y="1004"/>
                    <a:pt x="2586" y="1346"/>
                  </a:cubicBezTo>
                  <a:cubicBezTo>
                    <a:pt x="3658" y="1688"/>
                    <a:pt x="7834" y="2681"/>
                    <a:pt x="7834" y="2681"/>
                  </a:cubicBezTo>
                  <a:close/>
                </a:path>
              </a:pathLst>
            </a:custGeom>
            <a:gradFill>
              <a:gsLst>
                <a:gs pos="0">
                  <a:schemeClr val="accent5"/>
                </a:gs>
                <a:gs pos="100000">
                  <a:schemeClr val="accent6"/>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0" name="Google Shape;4180;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81" name="Google Shape;4181;p35"/>
          <p:cNvSpPr txBox="1"/>
          <p:nvPr>
            <p:ph idx="4294967295" type="title"/>
          </p:nvPr>
        </p:nvSpPr>
        <p:spPr>
          <a:xfrm>
            <a:off x="5756288" y="1063100"/>
            <a:ext cx="2140800" cy="17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600">
                <a:solidFill>
                  <a:schemeClr val="lt2"/>
                </a:solidFill>
              </a:rPr>
              <a:t>02</a:t>
            </a:r>
            <a:endParaRPr sz="11600">
              <a:solidFill>
                <a:schemeClr val="lt2"/>
              </a:solidFill>
            </a:endParaRPr>
          </a:p>
        </p:txBody>
      </p:sp>
      <p:sp>
        <p:nvSpPr>
          <p:cNvPr id="4182" name="Google Shape;4182;p35"/>
          <p:cNvSpPr txBox="1"/>
          <p:nvPr>
            <p:ph idx="4294967295" type="subTitle"/>
          </p:nvPr>
        </p:nvSpPr>
        <p:spPr>
          <a:xfrm rot="402">
            <a:off x="5542362" y="3413949"/>
            <a:ext cx="2568600" cy="66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anrope"/>
                <a:ea typeface="Manrope"/>
                <a:cs typeface="Manrope"/>
                <a:sym typeface="Manrope"/>
              </a:rPr>
              <a:t>Một số hàm gợi ý bổ trợ cho các bài tập tại lớp.</a:t>
            </a:r>
            <a:endParaRPr/>
          </a:p>
        </p:txBody>
      </p:sp>
      <p:sp>
        <p:nvSpPr>
          <p:cNvPr id="4183" name="Google Shape;4183;p35"/>
          <p:cNvSpPr txBox="1"/>
          <p:nvPr>
            <p:ph type="title"/>
          </p:nvPr>
        </p:nvSpPr>
        <p:spPr>
          <a:xfrm>
            <a:off x="4592000" y="2563050"/>
            <a:ext cx="4469400" cy="92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sz="3100">
                <a:latin typeface="Pacifico"/>
                <a:ea typeface="Pacifico"/>
                <a:cs typeface="Pacifico"/>
                <a:sym typeface="Pacifico"/>
              </a:rPr>
              <a:t>MỘT SỐ HÀM</a:t>
            </a:r>
            <a:endParaRPr i="1" sz="3100">
              <a:latin typeface="Pacifico"/>
              <a:ea typeface="Pacifico"/>
              <a:cs typeface="Pacifico"/>
              <a:sym typeface="Pacific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7" name="Shape 4187"/>
        <p:cNvGrpSpPr/>
        <p:nvPr/>
      </p:nvGrpSpPr>
      <p:grpSpPr>
        <a:xfrm>
          <a:off x="0" y="0"/>
          <a:ext cx="0" cy="0"/>
          <a:chOff x="0" y="0"/>
          <a:chExt cx="0" cy="0"/>
        </a:xfrm>
      </p:grpSpPr>
      <p:sp>
        <p:nvSpPr>
          <p:cNvPr id="4188" name="Google Shape;4188;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89" name="Google Shape;4189;p36"/>
          <p:cNvSpPr txBox="1"/>
          <p:nvPr>
            <p:ph type="title"/>
          </p:nvPr>
        </p:nvSpPr>
        <p:spPr>
          <a:xfrm>
            <a:off x="720000" y="443975"/>
            <a:ext cx="7704000" cy="66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latin typeface="Pacifico"/>
                <a:ea typeface="Pacifico"/>
                <a:cs typeface="Pacifico"/>
                <a:sym typeface="Pacifico"/>
              </a:rPr>
              <a:t>Hàm sinh mảng số ngẫu nhiên</a:t>
            </a:r>
            <a:r>
              <a:rPr lang="en" sz="3400">
                <a:latin typeface="Pacifico"/>
                <a:ea typeface="Pacifico"/>
                <a:cs typeface="Pacifico"/>
                <a:sym typeface="Pacifico"/>
              </a:rPr>
              <a:t> </a:t>
            </a:r>
            <a:endParaRPr sz="3400">
              <a:latin typeface="Pacifico"/>
              <a:ea typeface="Pacifico"/>
              <a:cs typeface="Pacifico"/>
              <a:sym typeface="Pacifico"/>
            </a:endParaRPr>
          </a:p>
        </p:txBody>
      </p:sp>
      <p:sp>
        <p:nvSpPr>
          <p:cNvPr id="4190" name="Google Shape;4190;p36"/>
          <p:cNvSpPr txBox="1"/>
          <p:nvPr>
            <p:ph idx="4294967295" type="body"/>
          </p:nvPr>
        </p:nvSpPr>
        <p:spPr>
          <a:xfrm>
            <a:off x="720000" y="1363975"/>
            <a:ext cx="7638900" cy="663300"/>
          </a:xfrm>
          <a:prstGeom prst="rect">
            <a:avLst/>
          </a:prstGeom>
        </p:spPr>
        <p:txBody>
          <a:bodyPr anchorCtr="0" anchor="t" bIns="91425" lIns="91425" spcFirstLastPara="1" rIns="91425" wrap="square" tIns="91425">
            <a:noAutofit/>
          </a:bodyPr>
          <a:lstStyle/>
          <a:p>
            <a:pPr indent="0" lvl="0" marL="0" rtl="0" algn="just">
              <a:spcBef>
                <a:spcPts val="0"/>
              </a:spcBef>
              <a:spcAft>
                <a:spcPts val="1000"/>
              </a:spcAft>
              <a:buNone/>
            </a:pPr>
            <a:r>
              <a:rPr b="1" lang="en" sz="1500">
                <a:latin typeface="Manrope"/>
                <a:ea typeface="Manrope"/>
                <a:cs typeface="Manrope"/>
                <a:sym typeface="Manrope"/>
              </a:rPr>
              <a:t>Công dụng: </a:t>
            </a:r>
            <a:r>
              <a:rPr lang="en" sz="1500">
                <a:latin typeface="Manrope"/>
                <a:ea typeface="Manrope"/>
                <a:cs typeface="Manrope"/>
                <a:sym typeface="Manrope"/>
              </a:rPr>
              <a:t>Sinh một mảng số nguyên có kích thước cho trước (size) trong khoảng min và max. </a:t>
            </a:r>
            <a:endParaRPr sz="1500">
              <a:latin typeface="Manrope"/>
              <a:ea typeface="Manrope"/>
              <a:cs typeface="Manrope"/>
              <a:sym typeface="Manrope"/>
            </a:endParaRPr>
          </a:p>
        </p:txBody>
      </p:sp>
      <p:pic>
        <p:nvPicPr>
          <p:cNvPr id="4191" name="Google Shape;4191;p36"/>
          <p:cNvPicPr preferRelativeResize="0"/>
          <p:nvPr/>
        </p:nvPicPr>
        <p:blipFill>
          <a:blip r:embed="rId3">
            <a:alphaModFix/>
          </a:blip>
          <a:stretch>
            <a:fillRect/>
          </a:stretch>
        </p:blipFill>
        <p:spPr>
          <a:xfrm>
            <a:off x="2014075" y="2085800"/>
            <a:ext cx="4926951" cy="1316500"/>
          </a:xfrm>
          <a:prstGeom prst="rect">
            <a:avLst/>
          </a:prstGeom>
          <a:noFill/>
          <a:ln>
            <a:noFill/>
          </a:ln>
        </p:spPr>
      </p:pic>
      <p:pic>
        <p:nvPicPr>
          <p:cNvPr id="4192" name="Google Shape;4192;p36"/>
          <p:cNvPicPr preferRelativeResize="0"/>
          <p:nvPr/>
        </p:nvPicPr>
        <p:blipFill>
          <a:blip r:embed="rId4">
            <a:alphaModFix/>
          </a:blip>
          <a:stretch>
            <a:fillRect/>
          </a:stretch>
        </p:blipFill>
        <p:spPr>
          <a:xfrm>
            <a:off x="2014075" y="3577126"/>
            <a:ext cx="4926949" cy="118841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6" name="Shape 4196"/>
        <p:cNvGrpSpPr/>
        <p:nvPr/>
      </p:nvGrpSpPr>
      <p:grpSpPr>
        <a:xfrm>
          <a:off x="0" y="0"/>
          <a:ext cx="0" cy="0"/>
          <a:chOff x="0" y="0"/>
          <a:chExt cx="0" cy="0"/>
        </a:xfrm>
      </p:grpSpPr>
      <p:sp>
        <p:nvSpPr>
          <p:cNvPr id="4197" name="Google Shape;4197;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98" name="Google Shape;4198;p37"/>
          <p:cNvSpPr txBox="1"/>
          <p:nvPr>
            <p:ph type="title"/>
          </p:nvPr>
        </p:nvSpPr>
        <p:spPr>
          <a:xfrm>
            <a:off x="643800" y="596375"/>
            <a:ext cx="3698100" cy="66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latin typeface="Pacifico"/>
                <a:ea typeface="Pacifico"/>
                <a:cs typeface="Pacifico"/>
                <a:sym typeface="Pacifico"/>
              </a:rPr>
              <a:t>Hàm </a:t>
            </a:r>
            <a:r>
              <a:rPr lang="en" sz="3400">
                <a:latin typeface="Pacifico"/>
                <a:ea typeface="Pacifico"/>
                <a:cs typeface="Pacifico"/>
                <a:sym typeface="Pacifico"/>
              </a:rPr>
              <a:t>Swap</a:t>
            </a:r>
            <a:endParaRPr sz="3400">
              <a:latin typeface="Pacifico"/>
              <a:ea typeface="Pacifico"/>
              <a:cs typeface="Pacifico"/>
              <a:sym typeface="Pacifico"/>
            </a:endParaRPr>
          </a:p>
        </p:txBody>
      </p:sp>
      <p:sp>
        <p:nvSpPr>
          <p:cNvPr id="4199" name="Google Shape;4199;p37"/>
          <p:cNvSpPr txBox="1"/>
          <p:nvPr>
            <p:ph idx="4294967295" type="body"/>
          </p:nvPr>
        </p:nvSpPr>
        <p:spPr>
          <a:xfrm>
            <a:off x="720000" y="1744975"/>
            <a:ext cx="3461100" cy="663300"/>
          </a:xfrm>
          <a:prstGeom prst="rect">
            <a:avLst/>
          </a:prstGeom>
        </p:spPr>
        <p:txBody>
          <a:bodyPr anchorCtr="0" anchor="t" bIns="91425" lIns="91425" spcFirstLastPara="1" rIns="91425" wrap="square" tIns="91425">
            <a:noAutofit/>
          </a:bodyPr>
          <a:lstStyle/>
          <a:p>
            <a:pPr indent="0" lvl="0" marL="0" rtl="0" algn="just">
              <a:spcBef>
                <a:spcPts val="0"/>
              </a:spcBef>
              <a:spcAft>
                <a:spcPts val="1000"/>
              </a:spcAft>
              <a:buNone/>
            </a:pPr>
            <a:r>
              <a:rPr b="1" lang="en" sz="1500">
                <a:latin typeface="Manrope"/>
                <a:ea typeface="Manrope"/>
                <a:cs typeface="Manrope"/>
                <a:sym typeface="Manrope"/>
              </a:rPr>
              <a:t>Công dụng: </a:t>
            </a:r>
            <a:r>
              <a:rPr lang="en" sz="1500">
                <a:latin typeface="Manrope"/>
                <a:ea typeface="Manrope"/>
                <a:cs typeface="Manrope"/>
                <a:sym typeface="Manrope"/>
              </a:rPr>
              <a:t>Đổi chỗ hai giá trị của hai biến.</a:t>
            </a:r>
            <a:endParaRPr sz="1500">
              <a:latin typeface="Manrope"/>
              <a:ea typeface="Manrope"/>
              <a:cs typeface="Manrope"/>
              <a:sym typeface="Manrope"/>
            </a:endParaRPr>
          </a:p>
        </p:txBody>
      </p:sp>
      <p:pic>
        <p:nvPicPr>
          <p:cNvPr id="4200" name="Google Shape;4200;p37"/>
          <p:cNvPicPr preferRelativeResize="0"/>
          <p:nvPr/>
        </p:nvPicPr>
        <p:blipFill>
          <a:blip r:embed="rId3">
            <a:alphaModFix/>
          </a:blip>
          <a:stretch>
            <a:fillRect/>
          </a:stretch>
        </p:blipFill>
        <p:spPr>
          <a:xfrm>
            <a:off x="855450" y="2621500"/>
            <a:ext cx="3325525" cy="1526725"/>
          </a:xfrm>
          <a:prstGeom prst="rect">
            <a:avLst/>
          </a:prstGeom>
          <a:noFill/>
          <a:ln>
            <a:noFill/>
          </a:ln>
        </p:spPr>
      </p:pic>
      <p:sp>
        <p:nvSpPr>
          <p:cNvPr id="4201" name="Google Shape;4201;p37"/>
          <p:cNvSpPr txBox="1"/>
          <p:nvPr>
            <p:ph type="title"/>
          </p:nvPr>
        </p:nvSpPr>
        <p:spPr>
          <a:xfrm>
            <a:off x="5065975" y="596375"/>
            <a:ext cx="3325500" cy="66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latin typeface="Pacifico"/>
                <a:ea typeface="Pacifico"/>
                <a:cs typeface="Pacifico"/>
                <a:sym typeface="Pacifico"/>
              </a:rPr>
              <a:t>Hàm </a:t>
            </a:r>
            <a:r>
              <a:rPr lang="en" sz="3400">
                <a:latin typeface="Pacifico"/>
                <a:ea typeface="Pacifico"/>
                <a:cs typeface="Pacifico"/>
                <a:sym typeface="Pacifico"/>
              </a:rPr>
              <a:t>Average</a:t>
            </a:r>
            <a:r>
              <a:rPr lang="en" sz="3400">
                <a:latin typeface="Pacifico"/>
                <a:ea typeface="Pacifico"/>
                <a:cs typeface="Pacifico"/>
                <a:sym typeface="Pacifico"/>
              </a:rPr>
              <a:t> </a:t>
            </a:r>
            <a:endParaRPr sz="3400">
              <a:latin typeface="Pacifico"/>
              <a:ea typeface="Pacifico"/>
              <a:cs typeface="Pacifico"/>
              <a:sym typeface="Pacifico"/>
            </a:endParaRPr>
          </a:p>
        </p:txBody>
      </p:sp>
      <p:sp>
        <p:nvSpPr>
          <p:cNvPr id="4202" name="Google Shape;4202;p37"/>
          <p:cNvSpPr txBox="1"/>
          <p:nvPr>
            <p:ph idx="4294967295" type="body"/>
          </p:nvPr>
        </p:nvSpPr>
        <p:spPr>
          <a:xfrm>
            <a:off x="5305925" y="1744975"/>
            <a:ext cx="2966400" cy="843000"/>
          </a:xfrm>
          <a:prstGeom prst="rect">
            <a:avLst/>
          </a:prstGeom>
        </p:spPr>
        <p:txBody>
          <a:bodyPr anchorCtr="0" anchor="t" bIns="91425" lIns="91425" spcFirstLastPara="1" rIns="91425" wrap="square" tIns="91425">
            <a:noAutofit/>
          </a:bodyPr>
          <a:lstStyle/>
          <a:p>
            <a:pPr indent="0" lvl="0" marL="0" rtl="0" algn="just">
              <a:spcBef>
                <a:spcPts val="0"/>
              </a:spcBef>
              <a:spcAft>
                <a:spcPts val="1000"/>
              </a:spcAft>
              <a:buNone/>
            </a:pPr>
            <a:r>
              <a:rPr b="1" lang="en" sz="1500">
                <a:latin typeface="Manrope"/>
                <a:ea typeface="Manrope"/>
                <a:cs typeface="Manrope"/>
                <a:sym typeface="Manrope"/>
              </a:rPr>
              <a:t>Công dụng: </a:t>
            </a:r>
            <a:r>
              <a:rPr lang="en" sz="1500">
                <a:latin typeface="Manrope"/>
                <a:ea typeface="Manrope"/>
                <a:cs typeface="Manrope"/>
                <a:sym typeface="Manrope"/>
              </a:rPr>
              <a:t>Tính trung bình cộng tất cả phần tử trong một mảng số nguyên.</a:t>
            </a:r>
            <a:endParaRPr sz="1500">
              <a:latin typeface="Manrope"/>
              <a:ea typeface="Manrope"/>
              <a:cs typeface="Manrope"/>
              <a:sym typeface="Manrope"/>
            </a:endParaRPr>
          </a:p>
        </p:txBody>
      </p:sp>
      <p:pic>
        <p:nvPicPr>
          <p:cNvPr id="4203" name="Google Shape;4203;p37"/>
          <p:cNvPicPr preferRelativeResize="0"/>
          <p:nvPr/>
        </p:nvPicPr>
        <p:blipFill>
          <a:blip r:embed="rId4">
            <a:alphaModFix/>
          </a:blip>
          <a:stretch>
            <a:fillRect/>
          </a:stretch>
        </p:blipFill>
        <p:spPr>
          <a:xfrm>
            <a:off x="5011162" y="2621500"/>
            <a:ext cx="3435137" cy="1526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All About Thanksgiving Workshop by Slidesgo">
  <a:themeElements>
    <a:clrScheme name="Simple Light">
      <a:dk1>
        <a:srgbClr val="5E3F36"/>
      </a:dk1>
      <a:lt1>
        <a:srgbClr val="FAF5F0"/>
      </a:lt1>
      <a:dk2>
        <a:srgbClr val="F3E0C0"/>
      </a:dk2>
      <a:lt2>
        <a:srgbClr val="D9BE8C"/>
      </a:lt2>
      <a:accent1>
        <a:srgbClr val="FFDA7F"/>
      </a:accent1>
      <a:accent2>
        <a:srgbClr val="F1B664"/>
      </a:accent2>
      <a:accent3>
        <a:srgbClr val="D57638"/>
      </a:accent3>
      <a:accent4>
        <a:srgbClr val="945C3E"/>
      </a:accent4>
      <a:accent5>
        <a:srgbClr val="917D3F"/>
      </a:accent5>
      <a:accent6>
        <a:srgbClr val="B9A76F"/>
      </a:accent6>
      <a:hlink>
        <a:srgbClr val="5E3F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